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9" r:id="rId2"/>
  </p:sldMasterIdLst>
  <p:notesMasterIdLst>
    <p:notesMasterId r:id="rId4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Lst>
  <p:sldSz cx="9144000" cy="5143500" type="screen16x9"/>
  <p:notesSz cx="6858000" cy="9144000"/>
  <p:embeddedFontLst>
    <p:embeddedFont>
      <p:font typeface="EB Garamond" panose="02010600030101010101" charset="0"/>
      <p:regular r:id="rId46"/>
      <p:bold r:id="rId47"/>
      <p:italic r:id="rId48"/>
      <p:boldItalic r:id="rId49"/>
    </p:embeddedFont>
    <p:embeddedFont>
      <p:font typeface="Impact" panose="020B0806030902050204" pitchFamily="34" charset="0"/>
      <p:regular r:id="rId50"/>
    </p:embeddedFont>
    <p:embeddedFont>
      <p:font typeface="Quattrocento Sans" panose="02010600030101010101"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8" roundtripDataSignature="AMtx7migQUdUZ50bKnFhJ497G6pw/UmDG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393991-3202-460E-A7A3-BB1D743C5C33}">
  <a:tblStyle styleId="{9C393991-3202-460E-A7A3-BB1D743C5C33}"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7F7FAC90-B471-4764-9152-10165D789894}"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CE6E6"/>
          </a:solidFill>
        </a:fill>
      </a:tcStyle>
    </a:wholeTbl>
    <a:band1H>
      <a:tcTxStyle b="off" i="off"/>
      <a:tcStyle>
        <a:tcBdr/>
        <a:fill>
          <a:solidFill>
            <a:srgbClr val="D7CACA"/>
          </a:solidFill>
        </a:fill>
      </a:tcStyle>
    </a:band1H>
    <a:band2H>
      <a:tcTxStyle b="off" i="off"/>
      <a:tcStyle>
        <a:tcBdr/>
      </a:tcStyle>
    </a:band2H>
    <a:band1V>
      <a:tcTxStyle b="off" i="off"/>
      <a:tcStyle>
        <a:tcBdr/>
        <a:fill>
          <a:solidFill>
            <a:srgbClr val="D7CACA"/>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10" d="100"/>
          <a:sy n="210" d="100"/>
        </p:scale>
        <p:origin x="384"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2.fntdata"/><Relationship Id="rId50" Type="http://schemas.openxmlformats.org/officeDocument/2006/relationships/font" Target="fonts/font5.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1.fntdata"/><Relationship Id="rId59"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font" Target="fonts/font9.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3" Type="http://schemas.openxmlformats.org/officeDocument/2006/relationships/font" Target="fonts/font8.fntdata"/><Relationship Id="rId58" Type="http://customschemas.google.com/relationships/presentationmetadata" Target="meta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4.fntdata"/><Relationship Id="rId61"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7.fntdata"/><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3.fntdata"/><Relationship Id="rId8" Type="http://schemas.openxmlformats.org/officeDocument/2006/relationships/slide" Target="slides/slide6.xml"/><Relationship Id="rId51" Type="http://schemas.openxmlformats.org/officeDocument/2006/relationships/font" Target="fonts/font6.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1" name="Google Shape;30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af19c3d7a0_0_1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2" name="Google Shape;592;gaf19c3d7a0_0_1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593" name="Google Shape;593;gaf19c3d7a0_0_1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af19c3d7a0_0_5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20" name="Google Shape;620;gaf19c3d7a0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af19c3d7a0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改format</a:t>
            </a:r>
            <a:endParaRPr/>
          </a:p>
        </p:txBody>
      </p:sp>
      <p:sp>
        <p:nvSpPr>
          <p:cNvPr id="647" name="Google Shape;647;gaf19c3d7a0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4" name="Google Shape;674;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675" name="Google Shape;675;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affb59a0d7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4" name="Google Shape;704;gaffb59a0d7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705" name="Google Shape;705;gaffb59a0d7_0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3" name="Google Shape;733;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734" name="Google Shape;734;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2" name="Google Shape;762;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763" name="Google Shape;763;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aef9255580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1" name="Google Shape;791;gaef9255580_0_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792" name="Google Shape;792;gaef9255580_0_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af19c3d7a0_0_3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7" name="Google Shape;827;gaf19c3d7a0_0_3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828" name="Google Shape;828;gaf19c3d7a0_0_30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58" name="Google Shape;85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7" name="Google Shape;31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aef9255580_0_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8" name="Google Shape;888;gaef9255580_0_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889" name="Google Shape;889;gaef9255580_0_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af19c3d7a0_0_3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9" name="Google Shape;919;gaf19c3d7a0_0_3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920" name="Google Shape;920;gaf19c3d7a0_0_3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aef9255580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3" name="Google Shape;953;gaef9255580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954" name="Google Shape;954;gaef9255580_0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affb59a0d7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0" name="Google Shape;980;gaffb59a0d7_0_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981" name="Google Shape;981;gaffb59a0d7_0_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aecccfaa87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9" name="Google Shape;1009;gaecccfaa87_0_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010" name="Google Shape;1010;gaecccfaa87_0_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9" name="Google Shape;1039;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040" name="Google Shape;1040;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ab510e001c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8" name="Google Shape;1068;gab510e001c_2_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069" name="Google Shape;1069;gab510e001c_2_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3" name="Google Shape;1113;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114" name="Google Shape;1114;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aed649e8ba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0" name="Google Shape;1140;gaed649e8ba_0_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141" name="Google Shape;1141;gaed649e8ba_0_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aed649e8ba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48" name="Google Shape;1148;gaed649e8ba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5" name="Google Shape;33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p5: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5" name="Google Shape;115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p15: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62" name="Google Shape;116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p16: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69" name="Google Shape;116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af19c3d7a0_0_60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6" name="Google Shape;1176;gaf19c3d7a0_0_6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af19c3d7a0_0_61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83" name="Google Shape;1183;gaf19c3d7a0_0_6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af19c3d7a0_0_62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90" name="Google Shape;1190;gaf19c3d7a0_0_6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af19c3d7a0_0_63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97" name="Google Shape;1197;gaf19c3d7a0_0_6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af19c3d7a0_0_63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04" name="Google Shape;1204;gaf19c3d7a0_0_6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af19c3d7a0_0_65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11" name="Google Shape;1211;gaf19c3d7a0_0_6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gaf19c3d7a0_0_66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18" name="Google Shape;1218;gaf19c3d7a0_0_6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ab4d864042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7" name="Google Shape;347;gab4d864042_1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gaf19c3d7a0_0_67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25" name="Google Shape;1225;gaf19c3d7a0_0_6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gaf19c3d7a0_0_68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32" name="Google Shape;1232;gaf19c3d7a0_0_6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g7874aed5ed_3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39" name="Google Shape;1239;g7874aed5ed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ab4d864042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9" name="Google Shape;379;gab4d864042_1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7" name="Google Shape;40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af19c3d7a0_0_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3" name="Google Shape;503;gaf19c3d7a0_0_1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504" name="Google Shape;504;gaf19c3d7a0_0_1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af19c3d7a0_0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2" name="Google Shape;532;gaf19c3d7a0_0_10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533" name="Google Shape;533;gaf19c3d7a0_0_10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ae9768f531_1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gae9768f531_1_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562" name="Google Shape;562;gae9768f531_1_7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1_Title Slide">
    <p:spTree>
      <p:nvGrpSpPr>
        <p:cNvPr id="1" name="Shape 16"/>
        <p:cNvGrpSpPr/>
        <p:nvPr/>
      </p:nvGrpSpPr>
      <p:grpSpPr>
        <a:xfrm>
          <a:off x="0" y="0"/>
          <a:ext cx="0" cy="0"/>
          <a:chOff x="0" y="0"/>
          <a:chExt cx="0" cy="0"/>
        </a:xfrm>
      </p:grpSpPr>
      <p:sp>
        <p:nvSpPr>
          <p:cNvPr id="17" name="Google Shape;17;p29"/>
          <p:cNvSpPr txBox="1">
            <a:spLocks noGrp="1"/>
          </p:cNvSpPr>
          <p:nvPr>
            <p:ph type="sldNum" idx="12"/>
          </p:nvPr>
        </p:nvSpPr>
        <p:spPr>
          <a:xfrm>
            <a:off x="6457950" y="4785608"/>
            <a:ext cx="2135124"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9"/>
        <p:cNvGrpSpPr/>
        <p:nvPr/>
      </p:nvGrpSpPr>
      <p:grpSpPr>
        <a:xfrm>
          <a:off x="0" y="0"/>
          <a:ext cx="0" cy="0"/>
          <a:chOff x="0" y="0"/>
          <a:chExt cx="0" cy="0"/>
        </a:xfrm>
      </p:grpSpPr>
      <p:sp>
        <p:nvSpPr>
          <p:cNvPr id="70" name="Google Shape;70;p38"/>
          <p:cNvSpPr txBox="1">
            <a:spLocks noGrp="1"/>
          </p:cNvSpPr>
          <p:nvPr>
            <p:ph type="dt" idx="10"/>
          </p:nvPr>
        </p:nvSpPr>
        <p:spPr>
          <a:xfrm>
            <a:off x="5473562" y="4318000"/>
            <a:ext cx="2838450" cy="373853"/>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38"/>
          <p:cNvSpPr txBox="1">
            <a:spLocks noGrp="1"/>
          </p:cNvSpPr>
          <p:nvPr>
            <p:ph type="ftr" idx="11"/>
          </p:nvPr>
        </p:nvSpPr>
        <p:spPr>
          <a:xfrm>
            <a:off x="514351" y="4318000"/>
            <a:ext cx="4124789" cy="37385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38"/>
          <p:cNvSpPr txBox="1">
            <a:spLocks noGrp="1"/>
          </p:cNvSpPr>
          <p:nvPr>
            <p:ph type="sldNum" idx="12"/>
          </p:nvPr>
        </p:nvSpPr>
        <p:spPr>
          <a:xfrm>
            <a:off x="4715341" y="4318000"/>
            <a:ext cx="680390" cy="373853"/>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3"/>
        <p:cNvGrpSpPr/>
        <p:nvPr/>
      </p:nvGrpSpPr>
      <p:grpSpPr>
        <a:xfrm>
          <a:off x="0" y="0"/>
          <a:ext cx="0" cy="0"/>
          <a:chOff x="0" y="0"/>
          <a:chExt cx="0" cy="0"/>
        </a:xfrm>
      </p:grpSpPr>
      <p:sp>
        <p:nvSpPr>
          <p:cNvPr id="74" name="Google Shape;74;p39"/>
          <p:cNvSpPr txBox="1">
            <a:spLocks noGrp="1"/>
          </p:cNvSpPr>
          <p:nvPr>
            <p:ph type="title"/>
          </p:nvPr>
        </p:nvSpPr>
        <p:spPr>
          <a:xfrm>
            <a:off x="520232" y="514350"/>
            <a:ext cx="3095145" cy="1517439"/>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accent1"/>
              </a:buClr>
              <a:buSzPts val="2700"/>
              <a:buFont typeface="Impact"/>
              <a:buNone/>
              <a:defRPr sz="27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39"/>
          <p:cNvSpPr txBox="1">
            <a:spLocks noGrp="1"/>
          </p:cNvSpPr>
          <p:nvPr>
            <p:ph type="body" idx="1"/>
          </p:nvPr>
        </p:nvSpPr>
        <p:spPr>
          <a:xfrm>
            <a:off x="3784600" y="514350"/>
            <a:ext cx="4525781" cy="3516589"/>
          </a:xfrm>
          <a:prstGeom prst="rect">
            <a:avLst/>
          </a:prstGeom>
          <a:noFill/>
          <a:ln>
            <a:noFill/>
          </a:ln>
        </p:spPr>
        <p:txBody>
          <a:bodyPr spcFirstLastPara="1" wrap="square" lIns="91425" tIns="45700" rIns="91425" bIns="45700" anchor="ctr" anchorCtr="0">
            <a:normAutofit/>
          </a:bodyPr>
          <a:lstStyle>
            <a:lvl1pPr marL="457200" lvl="0" indent="-411480" algn="l">
              <a:lnSpc>
                <a:spcPct val="120000"/>
              </a:lnSpc>
              <a:spcBef>
                <a:spcPts val="750"/>
              </a:spcBef>
              <a:spcAft>
                <a:spcPts val="0"/>
              </a:spcAft>
              <a:buSzPts val="2880"/>
              <a:buChar char="•"/>
              <a:defRPr/>
            </a:lvl1pPr>
            <a:lvl2pPr marL="914400" lvl="1" indent="-411480" algn="l">
              <a:lnSpc>
                <a:spcPct val="120000"/>
              </a:lnSpc>
              <a:spcBef>
                <a:spcPts val="375"/>
              </a:spcBef>
              <a:spcAft>
                <a:spcPts val="0"/>
              </a:spcAft>
              <a:buSzPts val="2880"/>
              <a:buChar char="•"/>
              <a:defRPr/>
            </a:lvl2pPr>
            <a:lvl3pPr marL="1371600" lvl="2" indent="-411480" algn="l">
              <a:lnSpc>
                <a:spcPct val="120000"/>
              </a:lnSpc>
              <a:spcBef>
                <a:spcPts val="375"/>
              </a:spcBef>
              <a:spcAft>
                <a:spcPts val="0"/>
              </a:spcAft>
              <a:buSzPts val="2880"/>
              <a:buChar char="•"/>
              <a:defRPr/>
            </a:lvl3pPr>
            <a:lvl4pPr marL="1828800" lvl="3" indent="-411480" algn="l">
              <a:lnSpc>
                <a:spcPct val="120000"/>
              </a:lnSpc>
              <a:spcBef>
                <a:spcPts val="375"/>
              </a:spcBef>
              <a:spcAft>
                <a:spcPts val="0"/>
              </a:spcAft>
              <a:buSzPts val="2880"/>
              <a:buChar char="•"/>
              <a:defRPr/>
            </a:lvl4pPr>
            <a:lvl5pPr marL="2286000" lvl="4" indent="-411479" algn="l">
              <a:lnSpc>
                <a:spcPct val="120000"/>
              </a:lnSpc>
              <a:spcBef>
                <a:spcPts val="375"/>
              </a:spcBef>
              <a:spcAft>
                <a:spcPts val="0"/>
              </a:spcAft>
              <a:buSzPts val="2880"/>
              <a:buChar char="•"/>
              <a:defRPr/>
            </a:lvl5pPr>
            <a:lvl6pPr marL="2743200" lvl="5" indent="-411479" algn="l">
              <a:lnSpc>
                <a:spcPct val="120000"/>
              </a:lnSpc>
              <a:spcBef>
                <a:spcPts val="375"/>
              </a:spcBef>
              <a:spcAft>
                <a:spcPts val="0"/>
              </a:spcAft>
              <a:buSzPts val="2880"/>
              <a:buChar char="•"/>
              <a:defRPr/>
            </a:lvl6pPr>
            <a:lvl7pPr marL="3200400" lvl="6" indent="-411479" algn="l">
              <a:lnSpc>
                <a:spcPct val="120000"/>
              </a:lnSpc>
              <a:spcBef>
                <a:spcPts val="375"/>
              </a:spcBef>
              <a:spcAft>
                <a:spcPts val="0"/>
              </a:spcAft>
              <a:buSzPts val="2880"/>
              <a:buChar char="•"/>
              <a:defRPr/>
            </a:lvl7pPr>
            <a:lvl8pPr marL="3657600" lvl="7" indent="-411479" algn="l">
              <a:lnSpc>
                <a:spcPct val="120000"/>
              </a:lnSpc>
              <a:spcBef>
                <a:spcPts val="375"/>
              </a:spcBef>
              <a:spcAft>
                <a:spcPts val="0"/>
              </a:spcAft>
              <a:buSzPts val="2880"/>
              <a:buChar char="•"/>
              <a:defRPr/>
            </a:lvl8pPr>
            <a:lvl9pPr marL="4114800" lvl="8" indent="-411479" algn="l">
              <a:lnSpc>
                <a:spcPct val="120000"/>
              </a:lnSpc>
              <a:spcBef>
                <a:spcPts val="375"/>
              </a:spcBef>
              <a:spcAft>
                <a:spcPts val="0"/>
              </a:spcAft>
              <a:buSzPts val="2880"/>
              <a:buChar char="•"/>
              <a:defRPr/>
            </a:lvl9pPr>
          </a:lstStyle>
          <a:p>
            <a:endParaRPr/>
          </a:p>
        </p:txBody>
      </p:sp>
      <p:sp>
        <p:nvSpPr>
          <p:cNvPr id="76" name="Google Shape;76;p39"/>
          <p:cNvSpPr txBox="1">
            <a:spLocks noGrp="1"/>
          </p:cNvSpPr>
          <p:nvPr>
            <p:ph type="body" idx="2"/>
          </p:nvPr>
        </p:nvSpPr>
        <p:spPr>
          <a:xfrm>
            <a:off x="520232" y="2031789"/>
            <a:ext cx="3095146" cy="1999150"/>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750"/>
              </a:spcBef>
              <a:spcAft>
                <a:spcPts val="0"/>
              </a:spcAft>
              <a:buSzPts val="2160"/>
              <a:buNone/>
              <a:defRPr sz="1350"/>
            </a:lvl1pPr>
            <a:lvl2pPr marL="914400" lvl="1" indent="-228600" algn="l">
              <a:lnSpc>
                <a:spcPct val="120000"/>
              </a:lnSpc>
              <a:spcBef>
                <a:spcPts val="375"/>
              </a:spcBef>
              <a:spcAft>
                <a:spcPts val="0"/>
              </a:spcAft>
              <a:buSzPts val="1680"/>
              <a:buNone/>
              <a:defRPr sz="1050"/>
            </a:lvl2pPr>
            <a:lvl3pPr marL="1371600" lvl="2" indent="-228600" algn="l">
              <a:lnSpc>
                <a:spcPct val="120000"/>
              </a:lnSpc>
              <a:spcBef>
                <a:spcPts val="375"/>
              </a:spcBef>
              <a:spcAft>
                <a:spcPts val="0"/>
              </a:spcAft>
              <a:buSzPts val="1440"/>
              <a:buNone/>
              <a:defRPr sz="900"/>
            </a:lvl3pPr>
            <a:lvl4pPr marL="1828800" lvl="3" indent="-228600" algn="l">
              <a:lnSpc>
                <a:spcPct val="120000"/>
              </a:lnSpc>
              <a:spcBef>
                <a:spcPts val="375"/>
              </a:spcBef>
              <a:spcAft>
                <a:spcPts val="0"/>
              </a:spcAft>
              <a:buSzPts val="1200"/>
              <a:buNone/>
              <a:defRPr sz="750"/>
            </a:lvl4pPr>
            <a:lvl5pPr marL="2286000" lvl="4" indent="-228600" algn="l">
              <a:lnSpc>
                <a:spcPct val="120000"/>
              </a:lnSpc>
              <a:spcBef>
                <a:spcPts val="375"/>
              </a:spcBef>
              <a:spcAft>
                <a:spcPts val="0"/>
              </a:spcAft>
              <a:buSzPts val="1200"/>
              <a:buNone/>
              <a:defRPr sz="750"/>
            </a:lvl5pPr>
            <a:lvl6pPr marL="2743200" lvl="5" indent="-228600" algn="l">
              <a:lnSpc>
                <a:spcPct val="120000"/>
              </a:lnSpc>
              <a:spcBef>
                <a:spcPts val="375"/>
              </a:spcBef>
              <a:spcAft>
                <a:spcPts val="0"/>
              </a:spcAft>
              <a:buSzPts val="1200"/>
              <a:buNone/>
              <a:defRPr sz="750"/>
            </a:lvl6pPr>
            <a:lvl7pPr marL="3200400" lvl="6" indent="-228600" algn="l">
              <a:lnSpc>
                <a:spcPct val="120000"/>
              </a:lnSpc>
              <a:spcBef>
                <a:spcPts val="375"/>
              </a:spcBef>
              <a:spcAft>
                <a:spcPts val="0"/>
              </a:spcAft>
              <a:buSzPts val="1200"/>
              <a:buNone/>
              <a:defRPr sz="750"/>
            </a:lvl7pPr>
            <a:lvl8pPr marL="3657600" lvl="7" indent="-228600" algn="l">
              <a:lnSpc>
                <a:spcPct val="120000"/>
              </a:lnSpc>
              <a:spcBef>
                <a:spcPts val="375"/>
              </a:spcBef>
              <a:spcAft>
                <a:spcPts val="0"/>
              </a:spcAft>
              <a:buSzPts val="1200"/>
              <a:buNone/>
              <a:defRPr sz="750"/>
            </a:lvl8pPr>
            <a:lvl9pPr marL="4114800" lvl="8" indent="-228600" algn="l">
              <a:lnSpc>
                <a:spcPct val="120000"/>
              </a:lnSpc>
              <a:spcBef>
                <a:spcPts val="375"/>
              </a:spcBef>
              <a:spcAft>
                <a:spcPts val="0"/>
              </a:spcAft>
              <a:buSzPts val="1200"/>
              <a:buNone/>
              <a:defRPr sz="750"/>
            </a:lvl9pPr>
          </a:lstStyle>
          <a:p>
            <a:endParaRPr/>
          </a:p>
        </p:txBody>
      </p:sp>
      <p:sp>
        <p:nvSpPr>
          <p:cNvPr id="77" name="Google Shape;77;p39"/>
          <p:cNvSpPr txBox="1">
            <a:spLocks noGrp="1"/>
          </p:cNvSpPr>
          <p:nvPr>
            <p:ph type="dt" idx="10"/>
          </p:nvPr>
        </p:nvSpPr>
        <p:spPr>
          <a:xfrm>
            <a:off x="5473562" y="4318000"/>
            <a:ext cx="2838450" cy="373853"/>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39"/>
          <p:cNvSpPr txBox="1">
            <a:spLocks noGrp="1"/>
          </p:cNvSpPr>
          <p:nvPr>
            <p:ph type="ftr" idx="11"/>
          </p:nvPr>
        </p:nvSpPr>
        <p:spPr>
          <a:xfrm>
            <a:off x="514351" y="4318000"/>
            <a:ext cx="4124789" cy="37385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39"/>
          <p:cNvSpPr txBox="1">
            <a:spLocks noGrp="1"/>
          </p:cNvSpPr>
          <p:nvPr>
            <p:ph type="sldNum" idx="12"/>
          </p:nvPr>
        </p:nvSpPr>
        <p:spPr>
          <a:xfrm>
            <a:off x="4715341" y="4318000"/>
            <a:ext cx="680390" cy="373853"/>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0"/>
        <p:cNvGrpSpPr/>
        <p:nvPr/>
      </p:nvGrpSpPr>
      <p:grpSpPr>
        <a:xfrm>
          <a:off x="0" y="0"/>
          <a:ext cx="0" cy="0"/>
          <a:chOff x="0" y="0"/>
          <a:chExt cx="0" cy="0"/>
        </a:xfrm>
      </p:grpSpPr>
      <p:sp>
        <p:nvSpPr>
          <p:cNvPr id="81" name="Google Shape;81;p40"/>
          <p:cNvSpPr txBox="1">
            <a:spLocks noGrp="1"/>
          </p:cNvSpPr>
          <p:nvPr>
            <p:ph type="title"/>
          </p:nvPr>
        </p:nvSpPr>
        <p:spPr>
          <a:xfrm>
            <a:off x="514350" y="514350"/>
            <a:ext cx="4758977" cy="1517439"/>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accent1"/>
              </a:buClr>
              <a:buSzPts val="2700"/>
              <a:buFont typeface="Impact"/>
              <a:buNone/>
              <a:defRPr sz="27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40"/>
          <p:cNvSpPr>
            <a:spLocks noGrp="1"/>
          </p:cNvSpPr>
          <p:nvPr>
            <p:ph type="pic" idx="2"/>
          </p:nvPr>
        </p:nvSpPr>
        <p:spPr>
          <a:xfrm>
            <a:off x="5611771" y="0"/>
            <a:ext cx="2698610" cy="3803650"/>
          </a:xfrm>
          <a:prstGeom prst="rect">
            <a:avLst/>
          </a:prstGeom>
          <a:noFill/>
          <a:ln w="57150" cap="flat" cmpd="thinThick">
            <a:solidFill>
              <a:srgbClr val="7F7F7F"/>
            </a:solidFill>
            <a:prstDash val="solid"/>
            <a:miter lim="800000"/>
            <a:headEnd type="none" w="sm" len="sm"/>
            <a:tailEnd type="none" w="sm" len="sm"/>
          </a:ln>
        </p:spPr>
        <p:txBody>
          <a:bodyPr spcFirstLastPara="1" wrap="square" lIns="91425" tIns="45700" rIns="91425" bIns="45700" anchor="t" anchorCtr="0">
            <a:normAutofit/>
          </a:bodyPr>
          <a:lstStyle>
            <a:lvl1pPr marR="0" lvl="0" algn="ctr" rtl="0">
              <a:lnSpc>
                <a:spcPct val="120000"/>
              </a:lnSpc>
              <a:spcBef>
                <a:spcPts val="750"/>
              </a:spcBef>
              <a:spcAft>
                <a:spcPts val="0"/>
              </a:spcAft>
              <a:buClr>
                <a:schemeClr val="accent1"/>
              </a:buClr>
              <a:buSzPts val="3840"/>
              <a:buFont typeface="Arial"/>
              <a:buNone/>
              <a:defRPr sz="2400" b="0" i="0" u="none" strike="noStrike" cap="none">
                <a:solidFill>
                  <a:schemeClr val="dk1"/>
                </a:solidFill>
                <a:latin typeface="Impact"/>
                <a:ea typeface="Impact"/>
                <a:cs typeface="Impact"/>
                <a:sym typeface="Impact"/>
              </a:defRPr>
            </a:lvl1pPr>
            <a:lvl2pPr marR="0" lvl="1" algn="l" rtl="0">
              <a:lnSpc>
                <a:spcPct val="120000"/>
              </a:lnSpc>
              <a:spcBef>
                <a:spcPts val="375"/>
              </a:spcBef>
              <a:spcAft>
                <a:spcPts val="0"/>
              </a:spcAft>
              <a:buClr>
                <a:schemeClr val="accent1"/>
              </a:buClr>
              <a:buSzPts val="3360"/>
              <a:buFont typeface="Arial"/>
              <a:buNone/>
              <a:defRPr sz="2100" b="0" i="0" u="none" strike="noStrike" cap="none">
                <a:solidFill>
                  <a:schemeClr val="dk1"/>
                </a:solidFill>
                <a:latin typeface="Impact"/>
                <a:ea typeface="Impact"/>
                <a:cs typeface="Impact"/>
                <a:sym typeface="Impact"/>
              </a:defRPr>
            </a:lvl2pPr>
            <a:lvl3pPr marR="0" lvl="2" algn="l" rtl="0">
              <a:lnSpc>
                <a:spcPct val="120000"/>
              </a:lnSpc>
              <a:spcBef>
                <a:spcPts val="375"/>
              </a:spcBef>
              <a:spcAft>
                <a:spcPts val="0"/>
              </a:spcAft>
              <a:buClr>
                <a:schemeClr val="accent1"/>
              </a:buClr>
              <a:buSzPts val="2880"/>
              <a:buFont typeface="Arial"/>
              <a:buNone/>
              <a:defRPr sz="1800" b="0" i="0" u="none" strike="noStrike" cap="none">
                <a:solidFill>
                  <a:schemeClr val="dk1"/>
                </a:solidFill>
                <a:latin typeface="Impact"/>
                <a:ea typeface="Impact"/>
                <a:cs typeface="Impact"/>
                <a:sym typeface="Impact"/>
              </a:defRPr>
            </a:lvl3pPr>
            <a:lvl4pPr marR="0" lvl="3" algn="l" rtl="0">
              <a:lnSpc>
                <a:spcPct val="120000"/>
              </a:lnSpc>
              <a:spcBef>
                <a:spcPts val="375"/>
              </a:spcBef>
              <a:spcAft>
                <a:spcPts val="0"/>
              </a:spcAft>
              <a:buClr>
                <a:schemeClr val="accent1"/>
              </a:buClr>
              <a:buSzPts val="2400"/>
              <a:buFont typeface="Arial"/>
              <a:buNone/>
              <a:defRPr sz="1500" b="0" i="0" u="none" strike="noStrike" cap="none">
                <a:solidFill>
                  <a:schemeClr val="dk1"/>
                </a:solidFill>
                <a:latin typeface="Impact"/>
                <a:ea typeface="Impact"/>
                <a:cs typeface="Impact"/>
                <a:sym typeface="Impact"/>
              </a:defRPr>
            </a:lvl4pPr>
            <a:lvl5pPr marR="0" lvl="4" algn="l" rtl="0">
              <a:lnSpc>
                <a:spcPct val="120000"/>
              </a:lnSpc>
              <a:spcBef>
                <a:spcPts val="375"/>
              </a:spcBef>
              <a:spcAft>
                <a:spcPts val="0"/>
              </a:spcAft>
              <a:buClr>
                <a:schemeClr val="accent1"/>
              </a:buClr>
              <a:buSzPts val="2400"/>
              <a:buFont typeface="Arial"/>
              <a:buNone/>
              <a:defRPr sz="1500" b="0" i="0" u="none" strike="noStrike" cap="none">
                <a:solidFill>
                  <a:schemeClr val="dk1"/>
                </a:solidFill>
                <a:latin typeface="Impact"/>
                <a:ea typeface="Impact"/>
                <a:cs typeface="Impact"/>
                <a:sym typeface="Impact"/>
              </a:defRPr>
            </a:lvl5pPr>
            <a:lvl6pPr marR="0" lvl="5" algn="l" rtl="0">
              <a:lnSpc>
                <a:spcPct val="120000"/>
              </a:lnSpc>
              <a:spcBef>
                <a:spcPts val="375"/>
              </a:spcBef>
              <a:spcAft>
                <a:spcPts val="0"/>
              </a:spcAft>
              <a:buClr>
                <a:schemeClr val="accent1"/>
              </a:buClr>
              <a:buSzPts val="2400"/>
              <a:buFont typeface="Arial"/>
              <a:buNone/>
              <a:defRPr sz="1500" b="0" i="0" u="none" strike="noStrike" cap="none">
                <a:solidFill>
                  <a:schemeClr val="dk1"/>
                </a:solidFill>
                <a:latin typeface="Impact"/>
                <a:ea typeface="Impact"/>
                <a:cs typeface="Impact"/>
                <a:sym typeface="Impact"/>
              </a:defRPr>
            </a:lvl6pPr>
            <a:lvl7pPr marR="0" lvl="6" algn="l" rtl="0">
              <a:lnSpc>
                <a:spcPct val="120000"/>
              </a:lnSpc>
              <a:spcBef>
                <a:spcPts val="375"/>
              </a:spcBef>
              <a:spcAft>
                <a:spcPts val="0"/>
              </a:spcAft>
              <a:buClr>
                <a:schemeClr val="accent1"/>
              </a:buClr>
              <a:buSzPts val="2400"/>
              <a:buFont typeface="Arial"/>
              <a:buNone/>
              <a:defRPr sz="1500" b="0" i="0" u="none" strike="noStrike" cap="none">
                <a:solidFill>
                  <a:schemeClr val="dk1"/>
                </a:solidFill>
                <a:latin typeface="Impact"/>
                <a:ea typeface="Impact"/>
                <a:cs typeface="Impact"/>
                <a:sym typeface="Impact"/>
              </a:defRPr>
            </a:lvl7pPr>
            <a:lvl8pPr marR="0" lvl="7" algn="l" rtl="0">
              <a:lnSpc>
                <a:spcPct val="120000"/>
              </a:lnSpc>
              <a:spcBef>
                <a:spcPts val="375"/>
              </a:spcBef>
              <a:spcAft>
                <a:spcPts val="0"/>
              </a:spcAft>
              <a:buClr>
                <a:schemeClr val="accent1"/>
              </a:buClr>
              <a:buSzPts val="2400"/>
              <a:buFont typeface="Arial"/>
              <a:buNone/>
              <a:defRPr sz="1500" b="0" i="0" u="none" strike="noStrike" cap="none">
                <a:solidFill>
                  <a:schemeClr val="dk1"/>
                </a:solidFill>
                <a:latin typeface="Impact"/>
                <a:ea typeface="Impact"/>
                <a:cs typeface="Impact"/>
                <a:sym typeface="Impact"/>
              </a:defRPr>
            </a:lvl8pPr>
            <a:lvl9pPr marR="0" lvl="8" algn="l" rtl="0">
              <a:lnSpc>
                <a:spcPct val="120000"/>
              </a:lnSpc>
              <a:spcBef>
                <a:spcPts val="375"/>
              </a:spcBef>
              <a:spcAft>
                <a:spcPts val="0"/>
              </a:spcAft>
              <a:buClr>
                <a:schemeClr val="accent1"/>
              </a:buClr>
              <a:buSzPts val="2400"/>
              <a:buFont typeface="Arial"/>
              <a:buNone/>
              <a:defRPr sz="1500" b="0" i="0" u="none" strike="noStrike" cap="none">
                <a:solidFill>
                  <a:schemeClr val="dk1"/>
                </a:solidFill>
                <a:latin typeface="Impact"/>
                <a:ea typeface="Impact"/>
                <a:cs typeface="Impact"/>
                <a:sym typeface="Impact"/>
              </a:defRPr>
            </a:lvl9pPr>
          </a:lstStyle>
          <a:p>
            <a:endParaRPr/>
          </a:p>
        </p:txBody>
      </p:sp>
      <p:sp>
        <p:nvSpPr>
          <p:cNvPr id="83" name="Google Shape;83;p40"/>
          <p:cNvSpPr txBox="1">
            <a:spLocks noGrp="1"/>
          </p:cNvSpPr>
          <p:nvPr>
            <p:ph type="body" idx="1"/>
          </p:nvPr>
        </p:nvSpPr>
        <p:spPr>
          <a:xfrm>
            <a:off x="514351" y="2031789"/>
            <a:ext cx="4758976" cy="1771861"/>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750"/>
              </a:spcBef>
              <a:spcAft>
                <a:spcPts val="0"/>
              </a:spcAft>
              <a:buSzPts val="2160"/>
              <a:buNone/>
              <a:defRPr sz="1350"/>
            </a:lvl1pPr>
            <a:lvl2pPr marL="914400" lvl="1" indent="-228600" algn="l">
              <a:lnSpc>
                <a:spcPct val="120000"/>
              </a:lnSpc>
              <a:spcBef>
                <a:spcPts val="375"/>
              </a:spcBef>
              <a:spcAft>
                <a:spcPts val="0"/>
              </a:spcAft>
              <a:buSzPts val="1680"/>
              <a:buNone/>
              <a:defRPr sz="1050"/>
            </a:lvl2pPr>
            <a:lvl3pPr marL="1371600" lvl="2" indent="-228600" algn="l">
              <a:lnSpc>
                <a:spcPct val="120000"/>
              </a:lnSpc>
              <a:spcBef>
                <a:spcPts val="375"/>
              </a:spcBef>
              <a:spcAft>
                <a:spcPts val="0"/>
              </a:spcAft>
              <a:buSzPts val="1440"/>
              <a:buNone/>
              <a:defRPr sz="900"/>
            </a:lvl3pPr>
            <a:lvl4pPr marL="1828800" lvl="3" indent="-228600" algn="l">
              <a:lnSpc>
                <a:spcPct val="120000"/>
              </a:lnSpc>
              <a:spcBef>
                <a:spcPts val="375"/>
              </a:spcBef>
              <a:spcAft>
                <a:spcPts val="0"/>
              </a:spcAft>
              <a:buSzPts val="1200"/>
              <a:buNone/>
              <a:defRPr sz="750"/>
            </a:lvl4pPr>
            <a:lvl5pPr marL="2286000" lvl="4" indent="-228600" algn="l">
              <a:lnSpc>
                <a:spcPct val="120000"/>
              </a:lnSpc>
              <a:spcBef>
                <a:spcPts val="375"/>
              </a:spcBef>
              <a:spcAft>
                <a:spcPts val="0"/>
              </a:spcAft>
              <a:buSzPts val="1200"/>
              <a:buNone/>
              <a:defRPr sz="750"/>
            </a:lvl5pPr>
            <a:lvl6pPr marL="2743200" lvl="5" indent="-228600" algn="l">
              <a:lnSpc>
                <a:spcPct val="120000"/>
              </a:lnSpc>
              <a:spcBef>
                <a:spcPts val="375"/>
              </a:spcBef>
              <a:spcAft>
                <a:spcPts val="0"/>
              </a:spcAft>
              <a:buSzPts val="1200"/>
              <a:buNone/>
              <a:defRPr sz="750"/>
            </a:lvl6pPr>
            <a:lvl7pPr marL="3200400" lvl="6" indent="-228600" algn="l">
              <a:lnSpc>
                <a:spcPct val="120000"/>
              </a:lnSpc>
              <a:spcBef>
                <a:spcPts val="375"/>
              </a:spcBef>
              <a:spcAft>
                <a:spcPts val="0"/>
              </a:spcAft>
              <a:buSzPts val="1200"/>
              <a:buNone/>
              <a:defRPr sz="750"/>
            </a:lvl7pPr>
            <a:lvl8pPr marL="3657600" lvl="7" indent="-228600" algn="l">
              <a:lnSpc>
                <a:spcPct val="120000"/>
              </a:lnSpc>
              <a:spcBef>
                <a:spcPts val="375"/>
              </a:spcBef>
              <a:spcAft>
                <a:spcPts val="0"/>
              </a:spcAft>
              <a:buSzPts val="1200"/>
              <a:buNone/>
              <a:defRPr sz="750"/>
            </a:lvl8pPr>
            <a:lvl9pPr marL="4114800" lvl="8" indent="-228600" algn="l">
              <a:lnSpc>
                <a:spcPct val="120000"/>
              </a:lnSpc>
              <a:spcBef>
                <a:spcPts val="375"/>
              </a:spcBef>
              <a:spcAft>
                <a:spcPts val="0"/>
              </a:spcAft>
              <a:buSzPts val="1200"/>
              <a:buNone/>
              <a:defRPr sz="750"/>
            </a:lvl9pPr>
          </a:lstStyle>
          <a:p>
            <a:endParaRPr/>
          </a:p>
        </p:txBody>
      </p:sp>
      <p:sp>
        <p:nvSpPr>
          <p:cNvPr id="84" name="Google Shape;84;p40"/>
          <p:cNvSpPr txBox="1">
            <a:spLocks noGrp="1"/>
          </p:cNvSpPr>
          <p:nvPr>
            <p:ph type="dt" idx="10"/>
          </p:nvPr>
        </p:nvSpPr>
        <p:spPr>
          <a:xfrm>
            <a:off x="5473562" y="4318000"/>
            <a:ext cx="2838450" cy="373853"/>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40"/>
          <p:cNvSpPr txBox="1">
            <a:spLocks noGrp="1"/>
          </p:cNvSpPr>
          <p:nvPr>
            <p:ph type="ftr" idx="11"/>
          </p:nvPr>
        </p:nvSpPr>
        <p:spPr>
          <a:xfrm>
            <a:off x="514351" y="4318000"/>
            <a:ext cx="4124789" cy="37385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40"/>
          <p:cNvSpPr txBox="1">
            <a:spLocks noGrp="1"/>
          </p:cNvSpPr>
          <p:nvPr>
            <p:ph type="sldNum" idx="12"/>
          </p:nvPr>
        </p:nvSpPr>
        <p:spPr>
          <a:xfrm>
            <a:off x="4715341" y="4318000"/>
            <a:ext cx="680390" cy="373853"/>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87"/>
        <p:cNvGrpSpPr/>
        <p:nvPr/>
      </p:nvGrpSpPr>
      <p:grpSpPr>
        <a:xfrm>
          <a:off x="0" y="0"/>
          <a:ext cx="0" cy="0"/>
          <a:chOff x="0" y="0"/>
          <a:chExt cx="0" cy="0"/>
        </a:xfrm>
      </p:grpSpPr>
      <p:sp>
        <p:nvSpPr>
          <p:cNvPr id="88" name="Google Shape;88;p41"/>
          <p:cNvSpPr txBox="1">
            <a:spLocks noGrp="1"/>
          </p:cNvSpPr>
          <p:nvPr>
            <p:ph type="title"/>
          </p:nvPr>
        </p:nvSpPr>
        <p:spPr>
          <a:xfrm>
            <a:off x="514350" y="3079749"/>
            <a:ext cx="7796031" cy="4416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2400"/>
              <a:buFont typeface="Impact"/>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41"/>
          <p:cNvSpPr>
            <a:spLocks noGrp="1"/>
          </p:cNvSpPr>
          <p:nvPr>
            <p:ph type="pic" idx="2"/>
          </p:nvPr>
        </p:nvSpPr>
        <p:spPr>
          <a:xfrm>
            <a:off x="514351" y="514350"/>
            <a:ext cx="7794385" cy="2396177"/>
          </a:xfrm>
          <a:prstGeom prst="rect">
            <a:avLst/>
          </a:prstGeom>
          <a:noFill/>
          <a:ln w="57150" cap="flat" cmpd="thinThick">
            <a:solidFill>
              <a:srgbClr val="7F7F7F"/>
            </a:solidFill>
            <a:prstDash val="solid"/>
            <a:miter lim="800000"/>
            <a:headEnd type="none" w="sm" len="sm"/>
            <a:tailEnd type="none" w="sm" len="sm"/>
          </a:ln>
        </p:spPr>
        <p:txBody>
          <a:bodyPr spcFirstLastPara="1" wrap="square" lIns="91425" tIns="45700" rIns="91425" bIns="45700" anchor="t" anchorCtr="0">
            <a:normAutofit/>
          </a:bodyPr>
          <a:lstStyle>
            <a:lvl1pPr marR="0" lvl="0" algn="ctr" rtl="0">
              <a:lnSpc>
                <a:spcPct val="120000"/>
              </a:lnSpc>
              <a:spcBef>
                <a:spcPts val="750"/>
              </a:spcBef>
              <a:spcAft>
                <a:spcPts val="0"/>
              </a:spcAft>
              <a:buClr>
                <a:schemeClr val="accent1"/>
              </a:buClr>
              <a:buSzPts val="3840"/>
              <a:buFont typeface="Arial"/>
              <a:buNone/>
              <a:defRPr sz="2400" b="0" i="0" u="none" strike="noStrike" cap="none">
                <a:solidFill>
                  <a:schemeClr val="dk1"/>
                </a:solidFill>
                <a:latin typeface="Impact"/>
                <a:ea typeface="Impact"/>
                <a:cs typeface="Impact"/>
                <a:sym typeface="Impact"/>
              </a:defRPr>
            </a:lvl1pPr>
            <a:lvl2pPr marR="0" lvl="1" algn="l" rtl="0">
              <a:lnSpc>
                <a:spcPct val="120000"/>
              </a:lnSpc>
              <a:spcBef>
                <a:spcPts val="375"/>
              </a:spcBef>
              <a:spcAft>
                <a:spcPts val="0"/>
              </a:spcAft>
              <a:buClr>
                <a:schemeClr val="accent1"/>
              </a:buClr>
              <a:buSzPts val="3360"/>
              <a:buFont typeface="Arial"/>
              <a:buNone/>
              <a:defRPr sz="2100" b="0" i="0" u="none" strike="noStrike" cap="none">
                <a:solidFill>
                  <a:schemeClr val="dk1"/>
                </a:solidFill>
                <a:latin typeface="Impact"/>
                <a:ea typeface="Impact"/>
                <a:cs typeface="Impact"/>
                <a:sym typeface="Impact"/>
              </a:defRPr>
            </a:lvl2pPr>
            <a:lvl3pPr marR="0" lvl="2" algn="l" rtl="0">
              <a:lnSpc>
                <a:spcPct val="120000"/>
              </a:lnSpc>
              <a:spcBef>
                <a:spcPts val="375"/>
              </a:spcBef>
              <a:spcAft>
                <a:spcPts val="0"/>
              </a:spcAft>
              <a:buClr>
                <a:schemeClr val="accent1"/>
              </a:buClr>
              <a:buSzPts val="2880"/>
              <a:buFont typeface="Arial"/>
              <a:buNone/>
              <a:defRPr sz="1800" b="0" i="0" u="none" strike="noStrike" cap="none">
                <a:solidFill>
                  <a:schemeClr val="dk1"/>
                </a:solidFill>
                <a:latin typeface="Impact"/>
                <a:ea typeface="Impact"/>
                <a:cs typeface="Impact"/>
                <a:sym typeface="Impact"/>
              </a:defRPr>
            </a:lvl3pPr>
            <a:lvl4pPr marR="0" lvl="3" algn="l" rtl="0">
              <a:lnSpc>
                <a:spcPct val="120000"/>
              </a:lnSpc>
              <a:spcBef>
                <a:spcPts val="375"/>
              </a:spcBef>
              <a:spcAft>
                <a:spcPts val="0"/>
              </a:spcAft>
              <a:buClr>
                <a:schemeClr val="accent1"/>
              </a:buClr>
              <a:buSzPts val="2400"/>
              <a:buFont typeface="Arial"/>
              <a:buNone/>
              <a:defRPr sz="1500" b="0" i="0" u="none" strike="noStrike" cap="none">
                <a:solidFill>
                  <a:schemeClr val="dk1"/>
                </a:solidFill>
                <a:latin typeface="Impact"/>
                <a:ea typeface="Impact"/>
                <a:cs typeface="Impact"/>
                <a:sym typeface="Impact"/>
              </a:defRPr>
            </a:lvl4pPr>
            <a:lvl5pPr marR="0" lvl="4" algn="l" rtl="0">
              <a:lnSpc>
                <a:spcPct val="120000"/>
              </a:lnSpc>
              <a:spcBef>
                <a:spcPts val="375"/>
              </a:spcBef>
              <a:spcAft>
                <a:spcPts val="0"/>
              </a:spcAft>
              <a:buClr>
                <a:schemeClr val="accent1"/>
              </a:buClr>
              <a:buSzPts val="2400"/>
              <a:buFont typeface="Arial"/>
              <a:buNone/>
              <a:defRPr sz="1500" b="0" i="0" u="none" strike="noStrike" cap="none">
                <a:solidFill>
                  <a:schemeClr val="dk1"/>
                </a:solidFill>
                <a:latin typeface="Impact"/>
                <a:ea typeface="Impact"/>
                <a:cs typeface="Impact"/>
                <a:sym typeface="Impact"/>
              </a:defRPr>
            </a:lvl5pPr>
            <a:lvl6pPr marR="0" lvl="5" algn="l" rtl="0">
              <a:lnSpc>
                <a:spcPct val="120000"/>
              </a:lnSpc>
              <a:spcBef>
                <a:spcPts val="375"/>
              </a:spcBef>
              <a:spcAft>
                <a:spcPts val="0"/>
              </a:spcAft>
              <a:buClr>
                <a:schemeClr val="accent1"/>
              </a:buClr>
              <a:buSzPts val="2400"/>
              <a:buFont typeface="Arial"/>
              <a:buNone/>
              <a:defRPr sz="1500" b="0" i="0" u="none" strike="noStrike" cap="none">
                <a:solidFill>
                  <a:schemeClr val="dk1"/>
                </a:solidFill>
                <a:latin typeface="Impact"/>
                <a:ea typeface="Impact"/>
                <a:cs typeface="Impact"/>
                <a:sym typeface="Impact"/>
              </a:defRPr>
            </a:lvl6pPr>
            <a:lvl7pPr marR="0" lvl="6" algn="l" rtl="0">
              <a:lnSpc>
                <a:spcPct val="120000"/>
              </a:lnSpc>
              <a:spcBef>
                <a:spcPts val="375"/>
              </a:spcBef>
              <a:spcAft>
                <a:spcPts val="0"/>
              </a:spcAft>
              <a:buClr>
                <a:schemeClr val="accent1"/>
              </a:buClr>
              <a:buSzPts val="2400"/>
              <a:buFont typeface="Arial"/>
              <a:buNone/>
              <a:defRPr sz="1500" b="0" i="0" u="none" strike="noStrike" cap="none">
                <a:solidFill>
                  <a:schemeClr val="dk1"/>
                </a:solidFill>
                <a:latin typeface="Impact"/>
                <a:ea typeface="Impact"/>
                <a:cs typeface="Impact"/>
                <a:sym typeface="Impact"/>
              </a:defRPr>
            </a:lvl7pPr>
            <a:lvl8pPr marR="0" lvl="7" algn="l" rtl="0">
              <a:lnSpc>
                <a:spcPct val="120000"/>
              </a:lnSpc>
              <a:spcBef>
                <a:spcPts val="375"/>
              </a:spcBef>
              <a:spcAft>
                <a:spcPts val="0"/>
              </a:spcAft>
              <a:buClr>
                <a:schemeClr val="accent1"/>
              </a:buClr>
              <a:buSzPts val="2400"/>
              <a:buFont typeface="Arial"/>
              <a:buNone/>
              <a:defRPr sz="1500" b="0" i="0" u="none" strike="noStrike" cap="none">
                <a:solidFill>
                  <a:schemeClr val="dk1"/>
                </a:solidFill>
                <a:latin typeface="Impact"/>
                <a:ea typeface="Impact"/>
                <a:cs typeface="Impact"/>
                <a:sym typeface="Impact"/>
              </a:defRPr>
            </a:lvl8pPr>
            <a:lvl9pPr marR="0" lvl="8" algn="l" rtl="0">
              <a:lnSpc>
                <a:spcPct val="120000"/>
              </a:lnSpc>
              <a:spcBef>
                <a:spcPts val="375"/>
              </a:spcBef>
              <a:spcAft>
                <a:spcPts val="0"/>
              </a:spcAft>
              <a:buClr>
                <a:schemeClr val="accent1"/>
              </a:buClr>
              <a:buSzPts val="2400"/>
              <a:buFont typeface="Arial"/>
              <a:buNone/>
              <a:defRPr sz="1500" b="0" i="0" u="none" strike="noStrike" cap="none">
                <a:solidFill>
                  <a:schemeClr val="dk1"/>
                </a:solidFill>
                <a:latin typeface="Impact"/>
                <a:ea typeface="Impact"/>
                <a:cs typeface="Impact"/>
                <a:sym typeface="Impact"/>
              </a:defRPr>
            </a:lvl9pPr>
          </a:lstStyle>
          <a:p>
            <a:endParaRPr/>
          </a:p>
        </p:txBody>
      </p:sp>
      <p:sp>
        <p:nvSpPr>
          <p:cNvPr id="90" name="Google Shape;90;p41"/>
          <p:cNvSpPr txBox="1">
            <a:spLocks noGrp="1"/>
          </p:cNvSpPr>
          <p:nvPr>
            <p:ph type="body" idx="1"/>
          </p:nvPr>
        </p:nvSpPr>
        <p:spPr>
          <a:xfrm>
            <a:off x="514335" y="3527192"/>
            <a:ext cx="7796046" cy="51185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750"/>
              </a:spcBef>
              <a:spcAft>
                <a:spcPts val="0"/>
              </a:spcAft>
              <a:buSzPts val="1920"/>
              <a:buNone/>
              <a:defRPr sz="1200"/>
            </a:lvl1pPr>
            <a:lvl2pPr marL="914400" lvl="1" indent="-228600" algn="l">
              <a:lnSpc>
                <a:spcPct val="120000"/>
              </a:lnSpc>
              <a:spcBef>
                <a:spcPts val="375"/>
              </a:spcBef>
              <a:spcAft>
                <a:spcPts val="0"/>
              </a:spcAft>
              <a:buSzPts val="1680"/>
              <a:buNone/>
              <a:defRPr sz="1050"/>
            </a:lvl2pPr>
            <a:lvl3pPr marL="1371600" lvl="2" indent="-228600" algn="l">
              <a:lnSpc>
                <a:spcPct val="120000"/>
              </a:lnSpc>
              <a:spcBef>
                <a:spcPts val="375"/>
              </a:spcBef>
              <a:spcAft>
                <a:spcPts val="0"/>
              </a:spcAft>
              <a:buSzPts val="1440"/>
              <a:buNone/>
              <a:defRPr sz="900"/>
            </a:lvl3pPr>
            <a:lvl4pPr marL="1828800" lvl="3" indent="-228600" algn="l">
              <a:lnSpc>
                <a:spcPct val="120000"/>
              </a:lnSpc>
              <a:spcBef>
                <a:spcPts val="375"/>
              </a:spcBef>
              <a:spcAft>
                <a:spcPts val="0"/>
              </a:spcAft>
              <a:buSzPts val="1200"/>
              <a:buNone/>
              <a:defRPr sz="750"/>
            </a:lvl4pPr>
            <a:lvl5pPr marL="2286000" lvl="4" indent="-228600" algn="l">
              <a:lnSpc>
                <a:spcPct val="120000"/>
              </a:lnSpc>
              <a:spcBef>
                <a:spcPts val="375"/>
              </a:spcBef>
              <a:spcAft>
                <a:spcPts val="0"/>
              </a:spcAft>
              <a:buSzPts val="1200"/>
              <a:buNone/>
              <a:defRPr sz="750"/>
            </a:lvl5pPr>
            <a:lvl6pPr marL="2743200" lvl="5" indent="-228600" algn="l">
              <a:lnSpc>
                <a:spcPct val="120000"/>
              </a:lnSpc>
              <a:spcBef>
                <a:spcPts val="375"/>
              </a:spcBef>
              <a:spcAft>
                <a:spcPts val="0"/>
              </a:spcAft>
              <a:buSzPts val="1200"/>
              <a:buNone/>
              <a:defRPr sz="750"/>
            </a:lvl6pPr>
            <a:lvl7pPr marL="3200400" lvl="6" indent="-228600" algn="l">
              <a:lnSpc>
                <a:spcPct val="120000"/>
              </a:lnSpc>
              <a:spcBef>
                <a:spcPts val="375"/>
              </a:spcBef>
              <a:spcAft>
                <a:spcPts val="0"/>
              </a:spcAft>
              <a:buSzPts val="1200"/>
              <a:buNone/>
              <a:defRPr sz="750"/>
            </a:lvl7pPr>
            <a:lvl8pPr marL="3657600" lvl="7" indent="-228600" algn="l">
              <a:lnSpc>
                <a:spcPct val="120000"/>
              </a:lnSpc>
              <a:spcBef>
                <a:spcPts val="375"/>
              </a:spcBef>
              <a:spcAft>
                <a:spcPts val="0"/>
              </a:spcAft>
              <a:buSzPts val="1200"/>
              <a:buNone/>
              <a:defRPr sz="750"/>
            </a:lvl8pPr>
            <a:lvl9pPr marL="4114800" lvl="8" indent="-228600" algn="l">
              <a:lnSpc>
                <a:spcPct val="120000"/>
              </a:lnSpc>
              <a:spcBef>
                <a:spcPts val="375"/>
              </a:spcBef>
              <a:spcAft>
                <a:spcPts val="0"/>
              </a:spcAft>
              <a:buSzPts val="1200"/>
              <a:buNone/>
              <a:defRPr sz="750"/>
            </a:lvl9pPr>
          </a:lstStyle>
          <a:p>
            <a:endParaRPr/>
          </a:p>
        </p:txBody>
      </p:sp>
      <p:sp>
        <p:nvSpPr>
          <p:cNvPr id="91" name="Google Shape;91;p41"/>
          <p:cNvSpPr txBox="1">
            <a:spLocks noGrp="1"/>
          </p:cNvSpPr>
          <p:nvPr>
            <p:ph type="dt" idx="10"/>
          </p:nvPr>
        </p:nvSpPr>
        <p:spPr>
          <a:xfrm>
            <a:off x="5473562" y="4318000"/>
            <a:ext cx="2838450" cy="373853"/>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41"/>
          <p:cNvSpPr txBox="1">
            <a:spLocks noGrp="1"/>
          </p:cNvSpPr>
          <p:nvPr>
            <p:ph type="ftr" idx="11"/>
          </p:nvPr>
        </p:nvSpPr>
        <p:spPr>
          <a:xfrm>
            <a:off x="514351" y="4318000"/>
            <a:ext cx="4124789" cy="37385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41"/>
          <p:cNvSpPr txBox="1">
            <a:spLocks noGrp="1"/>
          </p:cNvSpPr>
          <p:nvPr>
            <p:ph type="sldNum" idx="12"/>
          </p:nvPr>
        </p:nvSpPr>
        <p:spPr>
          <a:xfrm>
            <a:off x="4715341" y="4318000"/>
            <a:ext cx="680390" cy="373853"/>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94"/>
        <p:cNvGrpSpPr/>
        <p:nvPr/>
      </p:nvGrpSpPr>
      <p:grpSpPr>
        <a:xfrm>
          <a:off x="0" y="0"/>
          <a:ext cx="0" cy="0"/>
          <a:chOff x="0" y="0"/>
          <a:chExt cx="0" cy="0"/>
        </a:xfrm>
      </p:grpSpPr>
      <p:sp>
        <p:nvSpPr>
          <p:cNvPr id="95" name="Google Shape;95;p42"/>
          <p:cNvSpPr txBox="1">
            <a:spLocks noGrp="1"/>
          </p:cNvSpPr>
          <p:nvPr>
            <p:ph type="title"/>
          </p:nvPr>
        </p:nvSpPr>
        <p:spPr>
          <a:xfrm>
            <a:off x="514351" y="514351"/>
            <a:ext cx="7797677" cy="239617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1"/>
              </a:buClr>
              <a:buSzPts val="3600"/>
              <a:buFont typeface="Impact"/>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42"/>
          <p:cNvSpPr txBox="1">
            <a:spLocks noGrp="1"/>
          </p:cNvSpPr>
          <p:nvPr>
            <p:ph type="body" idx="1"/>
          </p:nvPr>
        </p:nvSpPr>
        <p:spPr>
          <a:xfrm>
            <a:off x="514335" y="3079750"/>
            <a:ext cx="7796047" cy="955205"/>
          </a:xfrm>
          <a:prstGeom prst="rect">
            <a:avLst/>
          </a:prstGeom>
          <a:noFill/>
          <a:ln>
            <a:noFill/>
          </a:ln>
        </p:spPr>
        <p:txBody>
          <a:bodyPr spcFirstLastPara="1" wrap="square" lIns="91425" tIns="45700" rIns="91425" bIns="45700" anchor="ctr" anchorCtr="0">
            <a:normAutofit/>
          </a:bodyPr>
          <a:lstStyle>
            <a:lvl1pPr marL="457200" lvl="0" indent="-228600" algn="ctr">
              <a:lnSpc>
                <a:spcPct val="120000"/>
              </a:lnSpc>
              <a:spcBef>
                <a:spcPts val="750"/>
              </a:spcBef>
              <a:spcAft>
                <a:spcPts val="0"/>
              </a:spcAft>
              <a:buSzPts val="2160"/>
              <a:buNone/>
              <a:defRPr sz="1350"/>
            </a:lvl1pPr>
            <a:lvl2pPr marL="914400" lvl="1" indent="-228600" algn="l">
              <a:lnSpc>
                <a:spcPct val="120000"/>
              </a:lnSpc>
              <a:spcBef>
                <a:spcPts val="375"/>
              </a:spcBef>
              <a:spcAft>
                <a:spcPts val="0"/>
              </a:spcAft>
              <a:buSzPts val="1680"/>
              <a:buNone/>
              <a:defRPr sz="1050"/>
            </a:lvl2pPr>
            <a:lvl3pPr marL="1371600" lvl="2" indent="-228600" algn="l">
              <a:lnSpc>
                <a:spcPct val="120000"/>
              </a:lnSpc>
              <a:spcBef>
                <a:spcPts val="375"/>
              </a:spcBef>
              <a:spcAft>
                <a:spcPts val="0"/>
              </a:spcAft>
              <a:buSzPts val="1440"/>
              <a:buNone/>
              <a:defRPr sz="900"/>
            </a:lvl3pPr>
            <a:lvl4pPr marL="1828800" lvl="3" indent="-228600" algn="l">
              <a:lnSpc>
                <a:spcPct val="120000"/>
              </a:lnSpc>
              <a:spcBef>
                <a:spcPts val="375"/>
              </a:spcBef>
              <a:spcAft>
                <a:spcPts val="0"/>
              </a:spcAft>
              <a:buSzPts val="1200"/>
              <a:buNone/>
              <a:defRPr sz="750"/>
            </a:lvl4pPr>
            <a:lvl5pPr marL="2286000" lvl="4" indent="-228600" algn="l">
              <a:lnSpc>
                <a:spcPct val="120000"/>
              </a:lnSpc>
              <a:spcBef>
                <a:spcPts val="375"/>
              </a:spcBef>
              <a:spcAft>
                <a:spcPts val="0"/>
              </a:spcAft>
              <a:buSzPts val="1200"/>
              <a:buNone/>
              <a:defRPr sz="750"/>
            </a:lvl5pPr>
            <a:lvl6pPr marL="2743200" lvl="5" indent="-228600" algn="l">
              <a:lnSpc>
                <a:spcPct val="120000"/>
              </a:lnSpc>
              <a:spcBef>
                <a:spcPts val="375"/>
              </a:spcBef>
              <a:spcAft>
                <a:spcPts val="0"/>
              </a:spcAft>
              <a:buSzPts val="1200"/>
              <a:buNone/>
              <a:defRPr sz="750"/>
            </a:lvl6pPr>
            <a:lvl7pPr marL="3200400" lvl="6" indent="-228600" algn="l">
              <a:lnSpc>
                <a:spcPct val="120000"/>
              </a:lnSpc>
              <a:spcBef>
                <a:spcPts val="375"/>
              </a:spcBef>
              <a:spcAft>
                <a:spcPts val="0"/>
              </a:spcAft>
              <a:buSzPts val="1200"/>
              <a:buNone/>
              <a:defRPr sz="750"/>
            </a:lvl7pPr>
            <a:lvl8pPr marL="3657600" lvl="7" indent="-228600" algn="l">
              <a:lnSpc>
                <a:spcPct val="120000"/>
              </a:lnSpc>
              <a:spcBef>
                <a:spcPts val="375"/>
              </a:spcBef>
              <a:spcAft>
                <a:spcPts val="0"/>
              </a:spcAft>
              <a:buSzPts val="1200"/>
              <a:buNone/>
              <a:defRPr sz="750"/>
            </a:lvl8pPr>
            <a:lvl9pPr marL="4114800" lvl="8" indent="-228600" algn="l">
              <a:lnSpc>
                <a:spcPct val="120000"/>
              </a:lnSpc>
              <a:spcBef>
                <a:spcPts val="375"/>
              </a:spcBef>
              <a:spcAft>
                <a:spcPts val="0"/>
              </a:spcAft>
              <a:buSzPts val="1200"/>
              <a:buNone/>
              <a:defRPr sz="750"/>
            </a:lvl9pPr>
          </a:lstStyle>
          <a:p>
            <a:endParaRPr/>
          </a:p>
        </p:txBody>
      </p:sp>
      <p:sp>
        <p:nvSpPr>
          <p:cNvPr id="97" name="Google Shape;97;p42"/>
          <p:cNvSpPr txBox="1">
            <a:spLocks noGrp="1"/>
          </p:cNvSpPr>
          <p:nvPr>
            <p:ph type="dt" idx="10"/>
          </p:nvPr>
        </p:nvSpPr>
        <p:spPr>
          <a:xfrm>
            <a:off x="5473562" y="4318000"/>
            <a:ext cx="2838450" cy="373853"/>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42"/>
          <p:cNvSpPr txBox="1">
            <a:spLocks noGrp="1"/>
          </p:cNvSpPr>
          <p:nvPr>
            <p:ph type="ftr" idx="11"/>
          </p:nvPr>
        </p:nvSpPr>
        <p:spPr>
          <a:xfrm>
            <a:off x="514351" y="4318000"/>
            <a:ext cx="4124789" cy="37385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42"/>
          <p:cNvSpPr txBox="1">
            <a:spLocks noGrp="1"/>
          </p:cNvSpPr>
          <p:nvPr>
            <p:ph type="sldNum" idx="12"/>
          </p:nvPr>
        </p:nvSpPr>
        <p:spPr>
          <a:xfrm>
            <a:off x="4715341" y="4318000"/>
            <a:ext cx="680390" cy="373853"/>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00"/>
        <p:cNvGrpSpPr/>
        <p:nvPr/>
      </p:nvGrpSpPr>
      <p:grpSpPr>
        <a:xfrm>
          <a:off x="0" y="0"/>
          <a:ext cx="0" cy="0"/>
          <a:chOff x="0" y="0"/>
          <a:chExt cx="0" cy="0"/>
        </a:xfrm>
      </p:grpSpPr>
      <p:sp>
        <p:nvSpPr>
          <p:cNvPr id="101" name="Google Shape;101;p43"/>
          <p:cNvSpPr txBox="1">
            <a:spLocks noGrp="1"/>
          </p:cNvSpPr>
          <p:nvPr>
            <p:ph type="title"/>
          </p:nvPr>
        </p:nvSpPr>
        <p:spPr>
          <a:xfrm>
            <a:off x="841299" y="514350"/>
            <a:ext cx="7143765" cy="2187528"/>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1"/>
              </a:buClr>
              <a:buSzPts val="3600"/>
              <a:buFont typeface="Impact"/>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43"/>
          <p:cNvSpPr txBox="1">
            <a:spLocks noGrp="1"/>
          </p:cNvSpPr>
          <p:nvPr>
            <p:ph type="body" idx="1"/>
          </p:nvPr>
        </p:nvSpPr>
        <p:spPr>
          <a:xfrm>
            <a:off x="1162698" y="2707524"/>
            <a:ext cx="6500967" cy="283326"/>
          </a:xfrm>
          <a:prstGeom prst="rect">
            <a:avLst/>
          </a:prstGeom>
          <a:noFill/>
          <a:ln>
            <a:noFill/>
          </a:ln>
        </p:spPr>
        <p:txBody>
          <a:bodyPr spcFirstLastPara="1" wrap="square" lIns="91425" tIns="45700" rIns="91425" bIns="45700" anchor="t" anchorCtr="0">
            <a:normAutofit/>
          </a:bodyPr>
          <a:lstStyle>
            <a:lvl1pPr marL="457200" lvl="0" indent="-228600" algn="r">
              <a:lnSpc>
                <a:spcPct val="120000"/>
              </a:lnSpc>
              <a:spcBef>
                <a:spcPts val="750"/>
              </a:spcBef>
              <a:spcAft>
                <a:spcPts val="0"/>
              </a:spcAft>
              <a:buSzPts val="1680"/>
              <a:buNone/>
              <a:defRPr sz="1050">
                <a:solidFill>
                  <a:srgbClr val="7F7F7F"/>
                </a:solidFill>
              </a:defRPr>
            </a:lvl1pPr>
            <a:lvl2pPr marL="914400" lvl="1" indent="-228600" algn="l">
              <a:lnSpc>
                <a:spcPct val="120000"/>
              </a:lnSpc>
              <a:spcBef>
                <a:spcPts val="375"/>
              </a:spcBef>
              <a:spcAft>
                <a:spcPts val="0"/>
              </a:spcAft>
              <a:buSzPts val="1680"/>
              <a:buNone/>
              <a:defRPr sz="1050"/>
            </a:lvl2pPr>
            <a:lvl3pPr marL="1371600" lvl="2" indent="-228600" algn="l">
              <a:lnSpc>
                <a:spcPct val="120000"/>
              </a:lnSpc>
              <a:spcBef>
                <a:spcPts val="375"/>
              </a:spcBef>
              <a:spcAft>
                <a:spcPts val="0"/>
              </a:spcAft>
              <a:buSzPts val="1440"/>
              <a:buNone/>
              <a:defRPr sz="900"/>
            </a:lvl3pPr>
            <a:lvl4pPr marL="1828800" lvl="3" indent="-228600" algn="l">
              <a:lnSpc>
                <a:spcPct val="120000"/>
              </a:lnSpc>
              <a:spcBef>
                <a:spcPts val="375"/>
              </a:spcBef>
              <a:spcAft>
                <a:spcPts val="0"/>
              </a:spcAft>
              <a:buSzPts val="1200"/>
              <a:buNone/>
              <a:defRPr sz="750"/>
            </a:lvl4pPr>
            <a:lvl5pPr marL="2286000" lvl="4" indent="-228600" algn="l">
              <a:lnSpc>
                <a:spcPct val="120000"/>
              </a:lnSpc>
              <a:spcBef>
                <a:spcPts val="375"/>
              </a:spcBef>
              <a:spcAft>
                <a:spcPts val="0"/>
              </a:spcAft>
              <a:buSzPts val="1200"/>
              <a:buNone/>
              <a:defRPr sz="750"/>
            </a:lvl5pPr>
            <a:lvl6pPr marL="2743200" lvl="5" indent="-228600" algn="l">
              <a:lnSpc>
                <a:spcPct val="120000"/>
              </a:lnSpc>
              <a:spcBef>
                <a:spcPts val="375"/>
              </a:spcBef>
              <a:spcAft>
                <a:spcPts val="0"/>
              </a:spcAft>
              <a:buSzPts val="1200"/>
              <a:buNone/>
              <a:defRPr sz="750"/>
            </a:lvl6pPr>
            <a:lvl7pPr marL="3200400" lvl="6" indent="-228600" algn="l">
              <a:lnSpc>
                <a:spcPct val="120000"/>
              </a:lnSpc>
              <a:spcBef>
                <a:spcPts val="375"/>
              </a:spcBef>
              <a:spcAft>
                <a:spcPts val="0"/>
              </a:spcAft>
              <a:buSzPts val="1200"/>
              <a:buNone/>
              <a:defRPr sz="750"/>
            </a:lvl7pPr>
            <a:lvl8pPr marL="3657600" lvl="7" indent="-228600" algn="l">
              <a:lnSpc>
                <a:spcPct val="120000"/>
              </a:lnSpc>
              <a:spcBef>
                <a:spcPts val="375"/>
              </a:spcBef>
              <a:spcAft>
                <a:spcPts val="0"/>
              </a:spcAft>
              <a:buSzPts val="1200"/>
              <a:buNone/>
              <a:defRPr sz="750"/>
            </a:lvl8pPr>
            <a:lvl9pPr marL="4114800" lvl="8" indent="-228600" algn="l">
              <a:lnSpc>
                <a:spcPct val="120000"/>
              </a:lnSpc>
              <a:spcBef>
                <a:spcPts val="375"/>
              </a:spcBef>
              <a:spcAft>
                <a:spcPts val="0"/>
              </a:spcAft>
              <a:buSzPts val="1200"/>
              <a:buNone/>
              <a:defRPr sz="750"/>
            </a:lvl9pPr>
          </a:lstStyle>
          <a:p>
            <a:endParaRPr/>
          </a:p>
        </p:txBody>
      </p:sp>
      <p:sp>
        <p:nvSpPr>
          <p:cNvPr id="103" name="Google Shape;103;p43"/>
          <p:cNvSpPr txBox="1">
            <a:spLocks noGrp="1"/>
          </p:cNvSpPr>
          <p:nvPr>
            <p:ph type="body" idx="2"/>
          </p:nvPr>
        </p:nvSpPr>
        <p:spPr>
          <a:xfrm>
            <a:off x="514351" y="3079751"/>
            <a:ext cx="7797662" cy="951189"/>
          </a:xfrm>
          <a:prstGeom prst="rect">
            <a:avLst/>
          </a:prstGeom>
          <a:noFill/>
          <a:ln>
            <a:noFill/>
          </a:ln>
        </p:spPr>
        <p:txBody>
          <a:bodyPr spcFirstLastPara="1" wrap="square" lIns="91425" tIns="45700" rIns="91425" bIns="45700" anchor="ctr" anchorCtr="0">
            <a:normAutofit/>
          </a:bodyPr>
          <a:lstStyle>
            <a:lvl1pPr marL="457200" lvl="0" indent="-228600" algn="ctr">
              <a:lnSpc>
                <a:spcPct val="120000"/>
              </a:lnSpc>
              <a:spcBef>
                <a:spcPts val="750"/>
              </a:spcBef>
              <a:spcAft>
                <a:spcPts val="0"/>
              </a:spcAft>
              <a:buSzPts val="2160"/>
              <a:buNone/>
              <a:defRPr sz="1350"/>
            </a:lvl1pPr>
            <a:lvl2pPr marL="914400" lvl="1" indent="-228600" algn="l">
              <a:lnSpc>
                <a:spcPct val="120000"/>
              </a:lnSpc>
              <a:spcBef>
                <a:spcPts val="375"/>
              </a:spcBef>
              <a:spcAft>
                <a:spcPts val="0"/>
              </a:spcAft>
              <a:buSzPts val="1680"/>
              <a:buNone/>
              <a:defRPr sz="1050"/>
            </a:lvl2pPr>
            <a:lvl3pPr marL="1371600" lvl="2" indent="-228600" algn="l">
              <a:lnSpc>
                <a:spcPct val="120000"/>
              </a:lnSpc>
              <a:spcBef>
                <a:spcPts val="375"/>
              </a:spcBef>
              <a:spcAft>
                <a:spcPts val="0"/>
              </a:spcAft>
              <a:buSzPts val="1440"/>
              <a:buNone/>
              <a:defRPr sz="900"/>
            </a:lvl3pPr>
            <a:lvl4pPr marL="1828800" lvl="3" indent="-228600" algn="l">
              <a:lnSpc>
                <a:spcPct val="120000"/>
              </a:lnSpc>
              <a:spcBef>
                <a:spcPts val="375"/>
              </a:spcBef>
              <a:spcAft>
                <a:spcPts val="0"/>
              </a:spcAft>
              <a:buSzPts val="1200"/>
              <a:buNone/>
              <a:defRPr sz="750"/>
            </a:lvl4pPr>
            <a:lvl5pPr marL="2286000" lvl="4" indent="-228600" algn="l">
              <a:lnSpc>
                <a:spcPct val="120000"/>
              </a:lnSpc>
              <a:spcBef>
                <a:spcPts val="375"/>
              </a:spcBef>
              <a:spcAft>
                <a:spcPts val="0"/>
              </a:spcAft>
              <a:buSzPts val="1200"/>
              <a:buNone/>
              <a:defRPr sz="750"/>
            </a:lvl5pPr>
            <a:lvl6pPr marL="2743200" lvl="5" indent="-228600" algn="l">
              <a:lnSpc>
                <a:spcPct val="120000"/>
              </a:lnSpc>
              <a:spcBef>
                <a:spcPts val="375"/>
              </a:spcBef>
              <a:spcAft>
                <a:spcPts val="0"/>
              </a:spcAft>
              <a:buSzPts val="1200"/>
              <a:buNone/>
              <a:defRPr sz="750"/>
            </a:lvl6pPr>
            <a:lvl7pPr marL="3200400" lvl="6" indent="-228600" algn="l">
              <a:lnSpc>
                <a:spcPct val="120000"/>
              </a:lnSpc>
              <a:spcBef>
                <a:spcPts val="375"/>
              </a:spcBef>
              <a:spcAft>
                <a:spcPts val="0"/>
              </a:spcAft>
              <a:buSzPts val="1200"/>
              <a:buNone/>
              <a:defRPr sz="750"/>
            </a:lvl7pPr>
            <a:lvl8pPr marL="3657600" lvl="7" indent="-228600" algn="l">
              <a:lnSpc>
                <a:spcPct val="120000"/>
              </a:lnSpc>
              <a:spcBef>
                <a:spcPts val="375"/>
              </a:spcBef>
              <a:spcAft>
                <a:spcPts val="0"/>
              </a:spcAft>
              <a:buSzPts val="1200"/>
              <a:buNone/>
              <a:defRPr sz="750"/>
            </a:lvl8pPr>
            <a:lvl9pPr marL="4114800" lvl="8" indent="-228600" algn="l">
              <a:lnSpc>
                <a:spcPct val="120000"/>
              </a:lnSpc>
              <a:spcBef>
                <a:spcPts val="375"/>
              </a:spcBef>
              <a:spcAft>
                <a:spcPts val="0"/>
              </a:spcAft>
              <a:buSzPts val="1200"/>
              <a:buNone/>
              <a:defRPr sz="750"/>
            </a:lvl9pPr>
          </a:lstStyle>
          <a:p>
            <a:endParaRPr/>
          </a:p>
        </p:txBody>
      </p:sp>
      <p:sp>
        <p:nvSpPr>
          <p:cNvPr id="104" name="Google Shape;104;p43"/>
          <p:cNvSpPr txBox="1">
            <a:spLocks noGrp="1"/>
          </p:cNvSpPr>
          <p:nvPr>
            <p:ph type="dt" idx="10"/>
          </p:nvPr>
        </p:nvSpPr>
        <p:spPr>
          <a:xfrm>
            <a:off x="5473562" y="4318000"/>
            <a:ext cx="2838450" cy="373853"/>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43"/>
          <p:cNvSpPr txBox="1">
            <a:spLocks noGrp="1"/>
          </p:cNvSpPr>
          <p:nvPr>
            <p:ph type="ftr" idx="11"/>
          </p:nvPr>
        </p:nvSpPr>
        <p:spPr>
          <a:xfrm>
            <a:off x="514351" y="4318000"/>
            <a:ext cx="4124789" cy="37385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43"/>
          <p:cNvSpPr txBox="1">
            <a:spLocks noGrp="1"/>
          </p:cNvSpPr>
          <p:nvPr>
            <p:ph type="sldNum" idx="12"/>
          </p:nvPr>
        </p:nvSpPr>
        <p:spPr>
          <a:xfrm>
            <a:off x="4715341" y="4318000"/>
            <a:ext cx="680390" cy="373853"/>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
        <p:nvSpPr>
          <p:cNvPr id="107" name="Google Shape;107;p43"/>
          <p:cNvSpPr txBox="1"/>
          <p:nvPr/>
        </p:nvSpPr>
        <p:spPr>
          <a:xfrm>
            <a:off x="514351" y="669471"/>
            <a:ext cx="457200" cy="438582"/>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6000"/>
              <a:buFont typeface="Arial"/>
              <a:buNone/>
            </a:pPr>
            <a:r>
              <a:rPr lang="en" sz="6000" b="0" i="0"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108" name="Google Shape;108;p43"/>
          <p:cNvSpPr txBox="1"/>
          <p:nvPr/>
        </p:nvSpPr>
        <p:spPr>
          <a:xfrm>
            <a:off x="7854812" y="2192120"/>
            <a:ext cx="457200" cy="438582"/>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6000"/>
              <a:buFont typeface="Arial"/>
              <a:buNone/>
            </a:pPr>
            <a:r>
              <a:rPr lang="en" sz="6000" b="0" i="0"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9"/>
        <p:cNvGrpSpPr/>
        <p:nvPr/>
      </p:nvGrpSpPr>
      <p:grpSpPr>
        <a:xfrm>
          <a:off x="0" y="0"/>
          <a:ext cx="0" cy="0"/>
          <a:chOff x="0" y="0"/>
          <a:chExt cx="0" cy="0"/>
        </a:xfrm>
      </p:grpSpPr>
      <p:sp>
        <p:nvSpPr>
          <p:cNvPr id="110" name="Google Shape;110;p44"/>
          <p:cNvSpPr txBox="1">
            <a:spLocks noGrp="1"/>
          </p:cNvSpPr>
          <p:nvPr>
            <p:ph type="title"/>
          </p:nvPr>
        </p:nvSpPr>
        <p:spPr>
          <a:xfrm>
            <a:off x="514351" y="1292891"/>
            <a:ext cx="7796030" cy="188387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600"/>
              <a:buFont typeface="Impact"/>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44"/>
          <p:cNvSpPr txBox="1">
            <a:spLocks noGrp="1"/>
          </p:cNvSpPr>
          <p:nvPr>
            <p:ph type="body" idx="1"/>
          </p:nvPr>
        </p:nvSpPr>
        <p:spPr>
          <a:xfrm>
            <a:off x="514351" y="3185601"/>
            <a:ext cx="7796030" cy="855483"/>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750"/>
              </a:spcBef>
              <a:spcAft>
                <a:spcPts val="0"/>
              </a:spcAft>
              <a:buSzPts val="2160"/>
              <a:buNone/>
              <a:defRPr sz="1350"/>
            </a:lvl1pPr>
            <a:lvl2pPr marL="914400" lvl="1" indent="-228600" algn="l">
              <a:lnSpc>
                <a:spcPct val="120000"/>
              </a:lnSpc>
              <a:spcBef>
                <a:spcPts val="375"/>
              </a:spcBef>
              <a:spcAft>
                <a:spcPts val="0"/>
              </a:spcAft>
              <a:buSzPts val="1680"/>
              <a:buNone/>
              <a:defRPr sz="1050"/>
            </a:lvl2pPr>
            <a:lvl3pPr marL="1371600" lvl="2" indent="-228600" algn="l">
              <a:lnSpc>
                <a:spcPct val="120000"/>
              </a:lnSpc>
              <a:spcBef>
                <a:spcPts val="375"/>
              </a:spcBef>
              <a:spcAft>
                <a:spcPts val="0"/>
              </a:spcAft>
              <a:buSzPts val="1440"/>
              <a:buNone/>
              <a:defRPr sz="900"/>
            </a:lvl3pPr>
            <a:lvl4pPr marL="1828800" lvl="3" indent="-228600" algn="l">
              <a:lnSpc>
                <a:spcPct val="120000"/>
              </a:lnSpc>
              <a:spcBef>
                <a:spcPts val="375"/>
              </a:spcBef>
              <a:spcAft>
                <a:spcPts val="0"/>
              </a:spcAft>
              <a:buSzPts val="1200"/>
              <a:buNone/>
              <a:defRPr sz="750"/>
            </a:lvl4pPr>
            <a:lvl5pPr marL="2286000" lvl="4" indent="-228600" algn="l">
              <a:lnSpc>
                <a:spcPct val="120000"/>
              </a:lnSpc>
              <a:spcBef>
                <a:spcPts val="375"/>
              </a:spcBef>
              <a:spcAft>
                <a:spcPts val="0"/>
              </a:spcAft>
              <a:buSzPts val="1200"/>
              <a:buNone/>
              <a:defRPr sz="750"/>
            </a:lvl5pPr>
            <a:lvl6pPr marL="2743200" lvl="5" indent="-228600" algn="l">
              <a:lnSpc>
                <a:spcPct val="120000"/>
              </a:lnSpc>
              <a:spcBef>
                <a:spcPts val="375"/>
              </a:spcBef>
              <a:spcAft>
                <a:spcPts val="0"/>
              </a:spcAft>
              <a:buSzPts val="1200"/>
              <a:buNone/>
              <a:defRPr sz="750"/>
            </a:lvl6pPr>
            <a:lvl7pPr marL="3200400" lvl="6" indent="-228600" algn="l">
              <a:lnSpc>
                <a:spcPct val="120000"/>
              </a:lnSpc>
              <a:spcBef>
                <a:spcPts val="375"/>
              </a:spcBef>
              <a:spcAft>
                <a:spcPts val="0"/>
              </a:spcAft>
              <a:buSzPts val="1200"/>
              <a:buNone/>
              <a:defRPr sz="750"/>
            </a:lvl7pPr>
            <a:lvl8pPr marL="3657600" lvl="7" indent="-228600" algn="l">
              <a:lnSpc>
                <a:spcPct val="120000"/>
              </a:lnSpc>
              <a:spcBef>
                <a:spcPts val="375"/>
              </a:spcBef>
              <a:spcAft>
                <a:spcPts val="0"/>
              </a:spcAft>
              <a:buSzPts val="1200"/>
              <a:buNone/>
              <a:defRPr sz="750"/>
            </a:lvl8pPr>
            <a:lvl9pPr marL="4114800" lvl="8" indent="-228600" algn="l">
              <a:lnSpc>
                <a:spcPct val="120000"/>
              </a:lnSpc>
              <a:spcBef>
                <a:spcPts val="375"/>
              </a:spcBef>
              <a:spcAft>
                <a:spcPts val="0"/>
              </a:spcAft>
              <a:buSzPts val="1200"/>
              <a:buNone/>
              <a:defRPr sz="750"/>
            </a:lvl9pPr>
          </a:lstStyle>
          <a:p>
            <a:endParaRPr/>
          </a:p>
        </p:txBody>
      </p:sp>
      <p:sp>
        <p:nvSpPr>
          <p:cNvPr id="112" name="Google Shape;112;p44"/>
          <p:cNvSpPr txBox="1">
            <a:spLocks noGrp="1"/>
          </p:cNvSpPr>
          <p:nvPr>
            <p:ph type="dt" idx="10"/>
          </p:nvPr>
        </p:nvSpPr>
        <p:spPr>
          <a:xfrm>
            <a:off x="5473562" y="4318000"/>
            <a:ext cx="2838450" cy="373853"/>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44"/>
          <p:cNvSpPr txBox="1">
            <a:spLocks noGrp="1"/>
          </p:cNvSpPr>
          <p:nvPr>
            <p:ph type="ftr" idx="11"/>
          </p:nvPr>
        </p:nvSpPr>
        <p:spPr>
          <a:xfrm>
            <a:off x="514351" y="4318000"/>
            <a:ext cx="4124789" cy="37385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44"/>
          <p:cNvSpPr txBox="1">
            <a:spLocks noGrp="1"/>
          </p:cNvSpPr>
          <p:nvPr>
            <p:ph type="sldNum" idx="12"/>
          </p:nvPr>
        </p:nvSpPr>
        <p:spPr>
          <a:xfrm>
            <a:off x="4715341" y="4318000"/>
            <a:ext cx="680390" cy="373853"/>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15"/>
        <p:cNvGrpSpPr/>
        <p:nvPr/>
      </p:nvGrpSpPr>
      <p:grpSpPr>
        <a:xfrm>
          <a:off x="0" y="0"/>
          <a:ext cx="0" cy="0"/>
          <a:chOff x="0" y="0"/>
          <a:chExt cx="0" cy="0"/>
        </a:xfrm>
      </p:grpSpPr>
      <p:sp>
        <p:nvSpPr>
          <p:cNvPr id="116" name="Google Shape;116;p45"/>
          <p:cNvSpPr txBox="1">
            <a:spLocks noGrp="1"/>
          </p:cNvSpPr>
          <p:nvPr>
            <p:ph type="title"/>
          </p:nvPr>
        </p:nvSpPr>
        <p:spPr>
          <a:xfrm>
            <a:off x="514351" y="514350"/>
            <a:ext cx="7796030" cy="86397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1"/>
              </a:buClr>
              <a:buSzPts val="4050"/>
              <a:buFont typeface="Impact"/>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45"/>
          <p:cNvSpPr txBox="1">
            <a:spLocks noGrp="1"/>
          </p:cNvSpPr>
          <p:nvPr>
            <p:ph type="body" idx="1"/>
          </p:nvPr>
        </p:nvSpPr>
        <p:spPr>
          <a:xfrm>
            <a:off x="514352" y="1547546"/>
            <a:ext cx="2482596" cy="432197"/>
          </a:xfrm>
          <a:prstGeom prst="rect">
            <a:avLst/>
          </a:prstGeom>
          <a:noFill/>
          <a:ln>
            <a:noFill/>
          </a:ln>
        </p:spPr>
        <p:txBody>
          <a:bodyPr spcFirstLastPara="1" wrap="square" lIns="91425" tIns="45700" rIns="91425" bIns="45700" anchor="b" anchorCtr="0">
            <a:noAutofit/>
          </a:bodyPr>
          <a:lstStyle>
            <a:lvl1pPr marL="457200" lvl="0" indent="-228600" algn="ctr">
              <a:lnSpc>
                <a:spcPct val="90000"/>
              </a:lnSpc>
              <a:spcBef>
                <a:spcPts val="750"/>
              </a:spcBef>
              <a:spcAft>
                <a:spcPts val="0"/>
              </a:spcAft>
              <a:buSzPts val="2880"/>
              <a:buNone/>
              <a:defRPr sz="1800" b="0">
                <a:solidFill>
                  <a:schemeClr val="accent1"/>
                </a:solidFill>
              </a:defRPr>
            </a:lvl1pPr>
            <a:lvl2pPr marL="914400" lvl="1" indent="-228600" algn="l">
              <a:lnSpc>
                <a:spcPct val="120000"/>
              </a:lnSpc>
              <a:spcBef>
                <a:spcPts val="375"/>
              </a:spcBef>
              <a:spcAft>
                <a:spcPts val="0"/>
              </a:spcAft>
              <a:buSzPts val="2400"/>
              <a:buNone/>
              <a:defRPr sz="1500" b="1"/>
            </a:lvl2pPr>
            <a:lvl3pPr marL="1371600" lvl="2" indent="-228600" algn="l">
              <a:lnSpc>
                <a:spcPct val="120000"/>
              </a:lnSpc>
              <a:spcBef>
                <a:spcPts val="375"/>
              </a:spcBef>
              <a:spcAft>
                <a:spcPts val="0"/>
              </a:spcAft>
              <a:buSzPts val="2160"/>
              <a:buNone/>
              <a:defRPr sz="1350" b="1"/>
            </a:lvl3pPr>
            <a:lvl4pPr marL="1828800" lvl="3" indent="-228600" algn="l">
              <a:lnSpc>
                <a:spcPct val="120000"/>
              </a:lnSpc>
              <a:spcBef>
                <a:spcPts val="375"/>
              </a:spcBef>
              <a:spcAft>
                <a:spcPts val="0"/>
              </a:spcAft>
              <a:buSzPts val="1920"/>
              <a:buNone/>
              <a:defRPr sz="1200" b="1"/>
            </a:lvl4pPr>
            <a:lvl5pPr marL="2286000" lvl="4" indent="-228600" algn="l">
              <a:lnSpc>
                <a:spcPct val="120000"/>
              </a:lnSpc>
              <a:spcBef>
                <a:spcPts val="375"/>
              </a:spcBef>
              <a:spcAft>
                <a:spcPts val="0"/>
              </a:spcAft>
              <a:buSzPts val="1920"/>
              <a:buNone/>
              <a:defRPr sz="1200" b="1"/>
            </a:lvl5pPr>
            <a:lvl6pPr marL="2743200" lvl="5" indent="-228600" algn="l">
              <a:lnSpc>
                <a:spcPct val="120000"/>
              </a:lnSpc>
              <a:spcBef>
                <a:spcPts val="375"/>
              </a:spcBef>
              <a:spcAft>
                <a:spcPts val="0"/>
              </a:spcAft>
              <a:buSzPts val="1920"/>
              <a:buNone/>
              <a:defRPr sz="1200" b="1"/>
            </a:lvl6pPr>
            <a:lvl7pPr marL="3200400" lvl="6" indent="-228600" algn="l">
              <a:lnSpc>
                <a:spcPct val="120000"/>
              </a:lnSpc>
              <a:spcBef>
                <a:spcPts val="375"/>
              </a:spcBef>
              <a:spcAft>
                <a:spcPts val="0"/>
              </a:spcAft>
              <a:buSzPts val="1920"/>
              <a:buNone/>
              <a:defRPr sz="1200" b="1"/>
            </a:lvl7pPr>
            <a:lvl8pPr marL="3657600" lvl="7" indent="-228600" algn="l">
              <a:lnSpc>
                <a:spcPct val="120000"/>
              </a:lnSpc>
              <a:spcBef>
                <a:spcPts val="375"/>
              </a:spcBef>
              <a:spcAft>
                <a:spcPts val="0"/>
              </a:spcAft>
              <a:buSzPts val="1920"/>
              <a:buNone/>
              <a:defRPr sz="1200" b="1"/>
            </a:lvl8pPr>
            <a:lvl9pPr marL="4114800" lvl="8" indent="-228600" algn="l">
              <a:lnSpc>
                <a:spcPct val="120000"/>
              </a:lnSpc>
              <a:spcBef>
                <a:spcPts val="375"/>
              </a:spcBef>
              <a:spcAft>
                <a:spcPts val="0"/>
              </a:spcAft>
              <a:buSzPts val="1920"/>
              <a:buNone/>
              <a:defRPr sz="1200" b="1"/>
            </a:lvl9pPr>
          </a:lstStyle>
          <a:p>
            <a:endParaRPr/>
          </a:p>
        </p:txBody>
      </p:sp>
      <p:sp>
        <p:nvSpPr>
          <p:cNvPr id="118" name="Google Shape;118;p45"/>
          <p:cNvSpPr txBox="1">
            <a:spLocks noGrp="1"/>
          </p:cNvSpPr>
          <p:nvPr>
            <p:ph type="body" idx="2"/>
          </p:nvPr>
        </p:nvSpPr>
        <p:spPr>
          <a:xfrm>
            <a:off x="514352" y="1979744"/>
            <a:ext cx="2482596" cy="2051196"/>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750"/>
              </a:spcBef>
              <a:spcAft>
                <a:spcPts val="0"/>
              </a:spcAft>
              <a:buSzPts val="1680"/>
              <a:buNone/>
              <a:defRPr sz="1050"/>
            </a:lvl1pPr>
            <a:lvl2pPr marL="914400" lvl="1" indent="-228600" algn="l">
              <a:lnSpc>
                <a:spcPct val="120000"/>
              </a:lnSpc>
              <a:spcBef>
                <a:spcPts val="375"/>
              </a:spcBef>
              <a:spcAft>
                <a:spcPts val="0"/>
              </a:spcAft>
              <a:buSzPts val="1440"/>
              <a:buNone/>
              <a:defRPr sz="900"/>
            </a:lvl2pPr>
            <a:lvl3pPr marL="1371600" lvl="2" indent="-228600" algn="l">
              <a:lnSpc>
                <a:spcPct val="120000"/>
              </a:lnSpc>
              <a:spcBef>
                <a:spcPts val="375"/>
              </a:spcBef>
              <a:spcAft>
                <a:spcPts val="0"/>
              </a:spcAft>
              <a:buSzPts val="1200"/>
              <a:buNone/>
              <a:defRPr sz="750"/>
            </a:lvl3pPr>
            <a:lvl4pPr marL="1828800" lvl="3" indent="-228600" algn="l">
              <a:lnSpc>
                <a:spcPct val="120000"/>
              </a:lnSpc>
              <a:spcBef>
                <a:spcPts val="375"/>
              </a:spcBef>
              <a:spcAft>
                <a:spcPts val="0"/>
              </a:spcAft>
              <a:buSzPts val="1080"/>
              <a:buNone/>
              <a:defRPr sz="675"/>
            </a:lvl4pPr>
            <a:lvl5pPr marL="2286000" lvl="4" indent="-228600" algn="l">
              <a:lnSpc>
                <a:spcPct val="120000"/>
              </a:lnSpc>
              <a:spcBef>
                <a:spcPts val="375"/>
              </a:spcBef>
              <a:spcAft>
                <a:spcPts val="0"/>
              </a:spcAft>
              <a:buSzPts val="1080"/>
              <a:buNone/>
              <a:defRPr sz="675"/>
            </a:lvl5pPr>
            <a:lvl6pPr marL="2743200" lvl="5" indent="-228600" algn="l">
              <a:lnSpc>
                <a:spcPct val="120000"/>
              </a:lnSpc>
              <a:spcBef>
                <a:spcPts val="375"/>
              </a:spcBef>
              <a:spcAft>
                <a:spcPts val="0"/>
              </a:spcAft>
              <a:buSzPts val="1080"/>
              <a:buNone/>
              <a:defRPr sz="675"/>
            </a:lvl6pPr>
            <a:lvl7pPr marL="3200400" lvl="6" indent="-228600" algn="l">
              <a:lnSpc>
                <a:spcPct val="120000"/>
              </a:lnSpc>
              <a:spcBef>
                <a:spcPts val="375"/>
              </a:spcBef>
              <a:spcAft>
                <a:spcPts val="0"/>
              </a:spcAft>
              <a:buSzPts val="1080"/>
              <a:buNone/>
              <a:defRPr sz="675"/>
            </a:lvl7pPr>
            <a:lvl8pPr marL="3657600" lvl="7" indent="-228600" algn="l">
              <a:lnSpc>
                <a:spcPct val="120000"/>
              </a:lnSpc>
              <a:spcBef>
                <a:spcPts val="375"/>
              </a:spcBef>
              <a:spcAft>
                <a:spcPts val="0"/>
              </a:spcAft>
              <a:buSzPts val="1080"/>
              <a:buNone/>
              <a:defRPr sz="675"/>
            </a:lvl8pPr>
            <a:lvl9pPr marL="4114800" lvl="8" indent="-228600" algn="l">
              <a:lnSpc>
                <a:spcPct val="120000"/>
              </a:lnSpc>
              <a:spcBef>
                <a:spcPts val="375"/>
              </a:spcBef>
              <a:spcAft>
                <a:spcPts val="0"/>
              </a:spcAft>
              <a:buSzPts val="1080"/>
              <a:buNone/>
              <a:defRPr sz="675"/>
            </a:lvl9pPr>
          </a:lstStyle>
          <a:p>
            <a:endParaRPr/>
          </a:p>
        </p:txBody>
      </p:sp>
      <p:sp>
        <p:nvSpPr>
          <p:cNvPr id="119" name="Google Shape;119;p45"/>
          <p:cNvSpPr txBox="1">
            <a:spLocks noGrp="1"/>
          </p:cNvSpPr>
          <p:nvPr>
            <p:ph type="body" idx="3"/>
          </p:nvPr>
        </p:nvSpPr>
        <p:spPr>
          <a:xfrm>
            <a:off x="3175967" y="1547546"/>
            <a:ext cx="2482596" cy="432197"/>
          </a:xfrm>
          <a:prstGeom prst="rect">
            <a:avLst/>
          </a:prstGeom>
          <a:noFill/>
          <a:ln>
            <a:noFill/>
          </a:ln>
        </p:spPr>
        <p:txBody>
          <a:bodyPr spcFirstLastPara="1" wrap="square" lIns="91425" tIns="45700" rIns="91425" bIns="45700" anchor="b" anchorCtr="0">
            <a:noAutofit/>
          </a:bodyPr>
          <a:lstStyle>
            <a:lvl1pPr marL="457200" lvl="0" indent="-228600" algn="ctr">
              <a:lnSpc>
                <a:spcPct val="90000"/>
              </a:lnSpc>
              <a:spcBef>
                <a:spcPts val="750"/>
              </a:spcBef>
              <a:spcAft>
                <a:spcPts val="0"/>
              </a:spcAft>
              <a:buSzPts val="2880"/>
              <a:buNone/>
              <a:defRPr sz="1800" b="0">
                <a:solidFill>
                  <a:schemeClr val="accent1"/>
                </a:solidFill>
              </a:defRPr>
            </a:lvl1pPr>
            <a:lvl2pPr marL="914400" lvl="1" indent="-228600" algn="l">
              <a:lnSpc>
                <a:spcPct val="120000"/>
              </a:lnSpc>
              <a:spcBef>
                <a:spcPts val="375"/>
              </a:spcBef>
              <a:spcAft>
                <a:spcPts val="0"/>
              </a:spcAft>
              <a:buSzPts val="2400"/>
              <a:buNone/>
              <a:defRPr sz="1500" b="1"/>
            </a:lvl2pPr>
            <a:lvl3pPr marL="1371600" lvl="2" indent="-228600" algn="l">
              <a:lnSpc>
                <a:spcPct val="120000"/>
              </a:lnSpc>
              <a:spcBef>
                <a:spcPts val="375"/>
              </a:spcBef>
              <a:spcAft>
                <a:spcPts val="0"/>
              </a:spcAft>
              <a:buSzPts val="2160"/>
              <a:buNone/>
              <a:defRPr sz="1350" b="1"/>
            </a:lvl3pPr>
            <a:lvl4pPr marL="1828800" lvl="3" indent="-228600" algn="l">
              <a:lnSpc>
                <a:spcPct val="120000"/>
              </a:lnSpc>
              <a:spcBef>
                <a:spcPts val="375"/>
              </a:spcBef>
              <a:spcAft>
                <a:spcPts val="0"/>
              </a:spcAft>
              <a:buSzPts val="1920"/>
              <a:buNone/>
              <a:defRPr sz="1200" b="1"/>
            </a:lvl4pPr>
            <a:lvl5pPr marL="2286000" lvl="4" indent="-228600" algn="l">
              <a:lnSpc>
                <a:spcPct val="120000"/>
              </a:lnSpc>
              <a:spcBef>
                <a:spcPts val="375"/>
              </a:spcBef>
              <a:spcAft>
                <a:spcPts val="0"/>
              </a:spcAft>
              <a:buSzPts val="1920"/>
              <a:buNone/>
              <a:defRPr sz="1200" b="1"/>
            </a:lvl5pPr>
            <a:lvl6pPr marL="2743200" lvl="5" indent="-228600" algn="l">
              <a:lnSpc>
                <a:spcPct val="120000"/>
              </a:lnSpc>
              <a:spcBef>
                <a:spcPts val="375"/>
              </a:spcBef>
              <a:spcAft>
                <a:spcPts val="0"/>
              </a:spcAft>
              <a:buSzPts val="1920"/>
              <a:buNone/>
              <a:defRPr sz="1200" b="1"/>
            </a:lvl6pPr>
            <a:lvl7pPr marL="3200400" lvl="6" indent="-228600" algn="l">
              <a:lnSpc>
                <a:spcPct val="120000"/>
              </a:lnSpc>
              <a:spcBef>
                <a:spcPts val="375"/>
              </a:spcBef>
              <a:spcAft>
                <a:spcPts val="0"/>
              </a:spcAft>
              <a:buSzPts val="1920"/>
              <a:buNone/>
              <a:defRPr sz="1200" b="1"/>
            </a:lvl7pPr>
            <a:lvl8pPr marL="3657600" lvl="7" indent="-228600" algn="l">
              <a:lnSpc>
                <a:spcPct val="120000"/>
              </a:lnSpc>
              <a:spcBef>
                <a:spcPts val="375"/>
              </a:spcBef>
              <a:spcAft>
                <a:spcPts val="0"/>
              </a:spcAft>
              <a:buSzPts val="1920"/>
              <a:buNone/>
              <a:defRPr sz="1200" b="1"/>
            </a:lvl8pPr>
            <a:lvl9pPr marL="4114800" lvl="8" indent="-228600" algn="l">
              <a:lnSpc>
                <a:spcPct val="120000"/>
              </a:lnSpc>
              <a:spcBef>
                <a:spcPts val="375"/>
              </a:spcBef>
              <a:spcAft>
                <a:spcPts val="0"/>
              </a:spcAft>
              <a:buSzPts val="1920"/>
              <a:buNone/>
              <a:defRPr sz="1200" b="1"/>
            </a:lvl9pPr>
          </a:lstStyle>
          <a:p>
            <a:endParaRPr/>
          </a:p>
        </p:txBody>
      </p:sp>
      <p:sp>
        <p:nvSpPr>
          <p:cNvPr id="120" name="Google Shape;120;p45"/>
          <p:cNvSpPr txBox="1">
            <a:spLocks noGrp="1"/>
          </p:cNvSpPr>
          <p:nvPr>
            <p:ph type="body" idx="4"/>
          </p:nvPr>
        </p:nvSpPr>
        <p:spPr>
          <a:xfrm>
            <a:off x="3175966" y="1979744"/>
            <a:ext cx="2482596" cy="2051196"/>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750"/>
              </a:spcBef>
              <a:spcAft>
                <a:spcPts val="0"/>
              </a:spcAft>
              <a:buSzPts val="1680"/>
              <a:buNone/>
              <a:defRPr sz="1050"/>
            </a:lvl1pPr>
            <a:lvl2pPr marL="914400" lvl="1" indent="-228600" algn="l">
              <a:lnSpc>
                <a:spcPct val="120000"/>
              </a:lnSpc>
              <a:spcBef>
                <a:spcPts val="375"/>
              </a:spcBef>
              <a:spcAft>
                <a:spcPts val="0"/>
              </a:spcAft>
              <a:buSzPts val="1440"/>
              <a:buNone/>
              <a:defRPr sz="900"/>
            </a:lvl2pPr>
            <a:lvl3pPr marL="1371600" lvl="2" indent="-228600" algn="l">
              <a:lnSpc>
                <a:spcPct val="120000"/>
              </a:lnSpc>
              <a:spcBef>
                <a:spcPts val="375"/>
              </a:spcBef>
              <a:spcAft>
                <a:spcPts val="0"/>
              </a:spcAft>
              <a:buSzPts val="1200"/>
              <a:buNone/>
              <a:defRPr sz="750"/>
            </a:lvl3pPr>
            <a:lvl4pPr marL="1828800" lvl="3" indent="-228600" algn="l">
              <a:lnSpc>
                <a:spcPct val="120000"/>
              </a:lnSpc>
              <a:spcBef>
                <a:spcPts val="375"/>
              </a:spcBef>
              <a:spcAft>
                <a:spcPts val="0"/>
              </a:spcAft>
              <a:buSzPts val="1080"/>
              <a:buNone/>
              <a:defRPr sz="675"/>
            </a:lvl4pPr>
            <a:lvl5pPr marL="2286000" lvl="4" indent="-228600" algn="l">
              <a:lnSpc>
                <a:spcPct val="120000"/>
              </a:lnSpc>
              <a:spcBef>
                <a:spcPts val="375"/>
              </a:spcBef>
              <a:spcAft>
                <a:spcPts val="0"/>
              </a:spcAft>
              <a:buSzPts val="1080"/>
              <a:buNone/>
              <a:defRPr sz="675"/>
            </a:lvl5pPr>
            <a:lvl6pPr marL="2743200" lvl="5" indent="-228600" algn="l">
              <a:lnSpc>
                <a:spcPct val="120000"/>
              </a:lnSpc>
              <a:spcBef>
                <a:spcPts val="375"/>
              </a:spcBef>
              <a:spcAft>
                <a:spcPts val="0"/>
              </a:spcAft>
              <a:buSzPts val="1080"/>
              <a:buNone/>
              <a:defRPr sz="675"/>
            </a:lvl6pPr>
            <a:lvl7pPr marL="3200400" lvl="6" indent="-228600" algn="l">
              <a:lnSpc>
                <a:spcPct val="120000"/>
              </a:lnSpc>
              <a:spcBef>
                <a:spcPts val="375"/>
              </a:spcBef>
              <a:spcAft>
                <a:spcPts val="0"/>
              </a:spcAft>
              <a:buSzPts val="1080"/>
              <a:buNone/>
              <a:defRPr sz="675"/>
            </a:lvl7pPr>
            <a:lvl8pPr marL="3657600" lvl="7" indent="-228600" algn="l">
              <a:lnSpc>
                <a:spcPct val="120000"/>
              </a:lnSpc>
              <a:spcBef>
                <a:spcPts val="375"/>
              </a:spcBef>
              <a:spcAft>
                <a:spcPts val="0"/>
              </a:spcAft>
              <a:buSzPts val="1080"/>
              <a:buNone/>
              <a:defRPr sz="675"/>
            </a:lvl8pPr>
            <a:lvl9pPr marL="4114800" lvl="8" indent="-228600" algn="l">
              <a:lnSpc>
                <a:spcPct val="120000"/>
              </a:lnSpc>
              <a:spcBef>
                <a:spcPts val="375"/>
              </a:spcBef>
              <a:spcAft>
                <a:spcPts val="0"/>
              </a:spcAft>
              <a:buSzPts val="1080"/>
              <a:buNone/>
              <a:defRPr sz="675"/>
            </a:lvl9pPr>
          </a:lstStyle>
          <a:p>
            <a:endParaRPr/>
          </a:p>
        </p:txBody>
      </p:sp>
      <p:sp>
        <p:nvSpPr>
          <p:cNvPr id="121" name="Google Shape;121;p45"/>
          <p:cNvSpPr txBox="1">
            <a:spLocks noGrp="1"/>
          </p:cNvSpPr>
          <p:nvPr>
            <p:ph type="body" idx="5"/>
          </p:nvPr>
        </p:nvSpPr>
        <p:spPr>
          <a:xfrm>
            <a:off x="5827785" y="1547546"/>
            <a:ext cx="2482596" cy="432197"/>
          </a:xfrm>
          <a:prstGeom prst="rect">
            <a:avLst/>
          </a:prstGeom>
          <a:noFill/>
          <a:ln>
            <a:noFill/>
          </a:ln>
        </p:spPr>
        <p:txBody>
          <a:bodyPr spcFirstLastPara="1" wrap="square" lIns="91425" tIns="45700" rIns="91425" bIns="45700" anchor="b" anchorCtr="0">
            <a:noAutofit/>
          </a:bodyPr>
          <a:lstStyle>
            <a:lvl1pPr marL="457200" lvl="0" indent="-228600" algn="ctr">
              <a:lnSpc>
                <a:spcPct val="90000"/>
              </a:lnSpc>
              <a:spcBef>
                <a:spcPts val="750"/>
              </a:spcBef>
              <a:spcAft>
                <a:spcPts val="0"/>
              </a:spcAft>
              <a:buSzPts val="2880"/>
              <a:buNone/>
              <a:defRPr sz="1800" b="0">
                <a:solidFill>
                  <a:schemeClr val="accent1"/>
                </a:solidFill>
              </a:defRPr>
            </a:lvl1pPr>
            <a:lvl2pPr marL="914400" lvl="1" indent="-228600" algn="l">
              <a:lnSpc>
                <a:spcPct val="120000"/>
              </a:lnSpc>
              <a:spcBef>
                <a:spcPts val="375"/>
              </a:spcBef>
              <a:spcAft>
                <a:spcPts val="0"/>
              </a:spcAft>
              <a:buSzPts val="2400"/>
              <a:buNone/>
              <a:defRPr sz="1500" b="1"/>
            </a:lvl2pPr>
            <a:lvl3pPr marL="1371600" lvl="2" indent="-228600" algn="l">
              <a:lnSpc>
                <a:spcPct val="120000"/>
              </a:lnSpc>
              <a:spcBef>
                <a:spcPts val="375"/>
              </a:spcBef>
              <a:spcAft>
                <a:spcPts val="0"/>
              </a:spcAft>
              <a:buSzPts val="2160"/>
              <a:buNone/>
              <a:defRPr sz="1350" b="1"/>
            </a:lvl3pPr>
            <a:lvl4pPr marL="1828800" lvl="3" indent="-228600" algn="l">
              <a:lnSpc>
                <a:spcPct val="120000"/>
              </a:lnSpc>
              <a:spcBef>
                <a:spcPts val="375"/>
              </a:spcBef>
              <a:spcAft>
                <a:spcPts val="0"/>
              </a:spcAft>
              <a:buSzPts val="1920"/>
              <a:buNone/>
              <a:defRPr sz="1200" b="1"/>
            </a:lvl4pPr>
            <a:lvl5pPr marL="2286000" lvl="4" indent="-228600" algn="l">
              <a:lnSpc>
                <a:spcPct val="120000"/>
              </a:lnSpc>
              <a:spcBef>
                <a:spcPts val="375"/>
              </a:spcBef>
              <a:spcAft>
                <a:spcPts val="0"/>
              </a:spcAft>
              <a:buSzPts val="1920"/>
              <a:buNone/>
              <a:defRPr sz="1200" b="1"/>
            </a:lvl5pPr>
            <a:lvl6pPr marL="2743200" lvl="5" indent="-228600" algn="l">
              <a:lnSpc>
                <a:spcPct val="120000"/>
              </a:lnSpc>
              <a:spcBef>
                <a:spcPts val="375"/>
              </a:spcBef>
              <a:spcAft>
                <a:spcPts val="0"/>
              </a:spcAft>
              <a:buSzPts val="1920"/>
              <a:buNone/>
              <a:defRPr sz="1200" b="1"/>
            </a:lvl6pPr>
            <a:lvl7pPr marL="3200400" lvl="6" indent="-228600" algn="l">
              <a:lnSpc>
                <a:spcPct val="120000"/>
              </a:lnSpc>
              <a:spcBef>
                <a:spcPts val="375"/>
              </a:spcBef>
              <a:spcAft>
                <a:spcPts val="0"/>
              </a:spcAft>
              <a:buSzPts val="1920"/>
              <a:buNone/>
              <a:defRPr sz="1200" b="1"/>
            </a:lvl7pPr>
            <a:lvl8pPr marL="3657600" lvl="7" indent="-228600" algn="l">
              <a:lnSpc>
                <a:spcPct val="120000"/>
              </a:lnSpc>
              <a:spcBef>
                <a:spcPts val="375"/>
              </a:spcBef>
              <a:spcAft>
                <a:spcPts val="0"/>
              </a:spcAft>
              <a:buSzPts val="1920"/>
              <a:buNone/>
              <a:defRPr sz="1200" b="1"/>
            </a:lvl8pPr>
            <a:lvl9pPr marL="4114800" lvl="8" indent="-228600" algn="l">
              <a:lnSpc>
                <a:spcPct val="120000"/>
              </a:lnSpc>
              <a:spcBef>
                <a:spcPts val="375"/>
              </a:spcBef>
              <a:spcAft>
                <a:spcPts val="0"/>
              </a:spcAft>
              <a:buSzPts val="1920"/>
              <a:buNone/>
              <a:defRPr sz="1200" b="1"/>
            </a:lvl9pPr>
          </a:lstStyle>
          <a:p>
            <a:endParaRPr/>
          </a:p>
        </p:txBody>
      </p:sp>
      <p:sp>
        <p:nvSpPr>
          <p:cNvPr id="122" name="Google Shape;122;p45"/>
          <p:cNvSpPr txBox="1">
            <a:spLocks noGrp="1"/>
          </p:cNvSpPr>
          <p:nvPr>
            <p:ph type="body" idx="6"/>
          </p:nvPr>
        </p:nvSpPr>
        <p:spPr>
          <a:xfrm>
            <a:off x="5827785" y="1979744"/>
            <a:ext cx="2482596" cy="2051196"/>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750"/>
              </a:spcBef>
              <a:spcAft>
                <a:spcPts val="0"/>
              </a:spcAft>
              <a:buSzPts val="1680"/>
              <a:buNone/>
              <a:defRPr sz="1050"/>
            </a:lvl1pPr>
            <a:lvl2pPr marL="914400" lvl="1" indent="-228600" algn="l">
              <a:lnSpc>
                <a:spcPct val="120000"/>
              </a:lnSpc>
              <a:spcBef>
                <a:spcPts val="375"/>
              </a:spcBef>
              <a:spcAft>
                <a:spcPts val="0"/>
              </a:spcAft>
              <a:buSzPts val="1440"/>
              <a:buNone/>
              <a:defRPr sz="900"/>
            </a:lvl2pPr>
            <a:lvl3pPr marL="1371600" lvl="2" indent="-228600" algn="l">
              <a:lnSpc>
                <a:spcPct val="120000"/>
              </a:lnSpc>
              <a:spcBef>
                <a:spcPts val="375"/>
              </a:spcBef>
              <a:spcAft>
                <a:spcPts val="0"/>
              </a:spcAft>
              <a:buSzPts val="1200"/>
              <a:buNone/>
              <a:defRPr sz="750"/>
            </a:lvl3pPr>
            <a:lvl4pPr marL="1828800" lvl="3" indent="-228600" algn="l">
              <a:lnSpc>
                <a:spcPct val="120000"/>
              </a:lnSpc>
              <a:spcBef>
                <a:spcPts val="375"/>
              </a:spcBef>
              <a:spcAft>
                <a:spcPts val="0"/>
              </a:spcAft>
              <a:buSzPts val="1080"/>
              <a:buNone/>
              <a:defRPr sz="675"/>
            </a:lvl4pPr>
            <a:lvl5pPr marL="2286000" lvl="4" indent="-228600" algn="l">
              <a:lnSpc>
                <a:spcPct val="120000"/>
              </a:lnSpc>
              <a:spcBef>
                <a:spcPts val="375"/>
              </a:spcBef>
              <a:spcAft>
                <a:spcPts val="0"/>
              </a:spcAft>
              <a:buSzPts val="1080"/>
              <a:buNone/>
              <a:defRPr sz="675"/>
            </a:lvl5pPr>
            <a:lvl6pPr marL="2743200" lvl="5" indent="-228600" algn="l">
              <a:lnSpc>
                <a:spcPct val="120000"/>
              </a:lnSpc>
              <a:spcBef>
                <a:spcPts val="375"/>
              </a:spcBef>
              <a:spcAft>
                <a:spcPts val="0"/>
              </a:spcAft>
              <a:buSzPts val="1080"/>
              <a:buNone/>
              <a:defRPr sz="675"/>
            </a:lvl6pPr>
            <a:lvl7pPr marL="3200400" lvl="6" indent="-228600" algn="l">
              <a:lnSpc>
                <a:spcPct val="120000"/>
              </a:lnSpc>
              <a:spcBef>
                <a:spcPts val="375"/>
              </a:spcBef>
              <a:spcAft>
                <a:spcPts val="0"/>
              </a:spcAft>
              <a:buSzPts val="1080"/>
              <a:buNone/>
              <a:defRPr sz="675"/>
            </a:lvl7pPr>
            <a:lvl8pPr marL="3657600" lvl="7" indent="-228600" algn="l">
              <a:lnSpc>
                <a:spcPct val="120000"/>
              </a:lnSpc>
              <a:spcBef>
                <a:spcPts val="375"/>
              </a:spcBef>
              <a:spcAft>
                <a:spcPts val="0"/>
              </a:spcAft>
              <a:buSzPts val="1080"/>
              <a:buNone/>
              <a:defRPr sz="675"/>
            </a:lvl8pPr>
            <a:lvl9pPr marL="4114800" lvl="8" indent="-228600" algn="l">
              <a:lnSpc>
                <a:spcPct val="120000"/>
              </a:lnSpc>
              <a:spcBef>
                <a:spcPts val="375"/>
              </a:spcBef>
              <a:spcAft>
                <a:spcPts val="0"/>
              </a:spcAft>
              <a:buSzPts val="1080"/>
              <a:buNone/>
              <a:defRPr sz="675"/>
            </a:lvl9pPr>
          </a:lstStyle>
          <a:p>
            <a:endParaRPr/>
          </a:p>
        </p:txBody>
      </p:sp>
      <p:sp>
        <p:nvSpPr>
          <p:cNvPr id="123" name="Google Shape;123;p45"/>
          <p:cNvSpPr txBox="1">
            <a:spLocks noGrp="1"/>
          </p:cNvSpPr>
          <p:nvPr>
            <p:ph type="dt" idx="10"/>
          </p:nvPr>
        </p:nvSpPr>
        <p:spPr>
          <a:xfrm>
            <a:off x="5473562" y="4318000"/>
            <a:ext cx="2838450" cy="373853"/>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45"/>
          <p:cNvSpPr txBox="1">
            <a:spLocks noGrp="1"/>
          </p:cNvSpPr>
          <p:nvPr>
            <p:ph type="ftr" idx="11"/>
          </p:nvPr>
        </p:nvSpPr>
        <p:spPr>
          <a:xfrm>
            <a:off x="514351" y="4318000"/>
            <a:ext cx="4124789" cy="37385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45"/>
          <p:cNvSpPr txBox="1">
            <a:spLocks noGrp="1"/>
          </p:cNvSpPr>
          <p:nvPr>
            <p:ph type="sldNum" idx="12"/>
          </p:nvPr>
        </p:nvSpPr>
        <p:spPr>
          <a:xfrm>
            <a:off x="4715341" y="4318000"/>
            <a:ext cx="680390" cy="373853"/>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26"/>
        <p:cNvGrpSpPr/>
        <p:nvPr/>
      </p:nvGrpSpPr>
      <p:grpSpPr>
        <a:xfrm>
          <a:off x="0" y="0"/>
          <a:ext cx="0" cy="0"/>
          <a:chOff x="0" y="0"/>
          <a:chExt cx="0" cy="0"/>
        </a:xfrm>
      </p:grpSpPr>
      <p:sp>
        <p:nvSpPr>
          <p:cNvPr id="127" name="Google Shape;127;p46"/>
          <p:cNvSpPr txBox="1">
            <a:spLocks noGrp="1"/>
          </p:cNvSpPr>
          <p:nvPr>
            <p:ph type="title"/>
          </p:nvPr>
        </p:nvSpPr>
        <p:spPr>
          <a:xfrm>
            <a:off x="514351" y="514350"/>
            <a:ext cx="7797662" cy="86397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1"/>
              </a:buClr>
              <a:buSzPts val="4050"/>
              <a:buFont typeface="Impact"/>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46"/>
          <p:cNvSpPr txBox="1">
            <a:spLocks noGrp="1"/>
          </p:cNvSpPr>
          <p:nvPr>
            <p:ph type="body" idx="1"/>
          </p:nvPr>
        </p:nvSpPr>
        <p:spPr>
          <a:xfrm>
            <a:off x="518880" y="2859769"/>
            <a:ext cx="2482596" cy="432197"/>
          </a:xfrm>
          <a:prstGeom prst="rect">
            <a:avLst/>
          </a:prstGeom>
          <a:noFill/>
          <a:ln>
            <a:noFill/>
          </a:ln>
        </p:spPr>
        <p:txBody>
          <a:bodyPr spcFirstLastPara="1" wrap="square" lIns="91425" tIns="45700" rIns="91425" bIns="45700" anchor="b" anchorCtr="0">
            <a:noAutofit/>
          </a:bodyPr>
          <a:lstStyle>
            <a:lvl1pPr marL="457200" lvl="0" indent="-228600" algn="ctr">
              <a:lnSpc>
                <a:spcPct val="90000"/>
              </a:lnSpc>
              <a:spcBef>
                <a:spcPts val="750"/>
              </a:spcBef>
              <a:spcAft>
                <a:spcPts val="0"/>
              </a:spcAft>
              <a:buSzPts val="2640"/>
              <a:buNone/>
              <a:defRPr sz="1650" b="0">
                <a:solidFill>
                  <a:schemeClr val="accent1"/>
                </a:solidFill>
              </a:defRPr>
            </a:lvl1pPr>
            <a:lvl2pPr marL="914400" lvl="1" indent="-228600" algn="l">
              <a:lnSpc>
                <a:spcPct val="120000"/>
              </a:lnSpc>
              <a:spcBef>
                <a:spcPts val="375"/>
              </a:spcBef>
              <a:spcAft>
                <a:spcPts val="0"/>
              </a:spcAft>
              <a:buSzPts val="2400"/>
              <a:buNone/>
              <a:defRPr sz="1500" b="1"/>
            </a:lvl2pPr>
            <a:lvl3pPr marL="1371600" lvl="2" indent="-228600" algn="l">
              <a:lnSpc>
                <a:spcPct val="120000"/>
              </a:lnSpc>
              <a:spcBef>
                <a:spcPts val="375"/>
              </a:spcBef>
              <a:spcAft>
                <a:spcPts val="0"/>
              </a:spcAft>
              <a:buSzPts val="2160"/>
              <a:buNone/>
              <a:defRPr sz="1350" b="1"/>
            </a:lvl3pPr>
            <a:lvl4pPr marL="1828800" lvl="3" indent="-228600" algn="l">
              <a:lnSpc>
                <a:spcPct val="120000"/>
              </a:lnSpc>
              <a:spcBef>
                <a:spcPts val="375"/>
              </a:spcBef>
              <a:spcAft>
                <a:spcPts val="0"/>
              </a:spcAft>
              <a:buSzPts val="1920"/>
              <a:buNone/>
              <a:defRPr sz="1200" b="1"/>
            </a:lvl4pPr>
            <a:lvl5pPr marL="2286000" lvl="4" indent="-228600" algn="l">
              <a:lnSpc>
                <a:spcPct val="120000"/>
              </a:lnSpc>
              <a:spcBef>
                <a:spcPts val="375"/>
              </a:spcBef>
              <a:spcAft>
                <a:spcPts val="0"/>
              </a:spcAft>
              <a:buSzPts val="1920"/>
              <a:buNone/>
              <a:defRPr sz="1200" b="1"/>
            </a:lvl5pPr>
            <a:lvl6pPr marL="2743200" lvl="5" indent="-228600" algn="l">
              <a:lnSpc>
                <a:spcPct val="120000"/>
              </a:lnSpc>
              <a:spcBef>
                <a:spcPts val="375"/>
              </a:spcBef>
              <a:spcAft>
                <a:spcPts val="0"/>
              </a:spcAft>
              <a:buSzPts val="1920"/>
              <a:buNone/>
              <a:defRPr sz="1200" b="1"/>
            </a:lvl6pPr>
            <a:lvl7pPr marL="3200400" lvl="6" indent="-228600" algn="l">
              <a:lnSpc>
                <a:spcPct val="120000"/>
              </a:lnSpc>
              <a:spcBef>
                <a:spcPts val="375"/>
              </a:spcBef>
              <a:spcAft>
                <a:spcPts val="0"/>
              </a:spcAft>
              <a:buSzPts val="1920"/>
              <a:buNone/>
              <a:defRPr sz="1200" b="1"/>
            </a:lvl7pPr>
            <a:lvl8pPr marL="3657600" lvl="7" indent="-228600" algn="l">
              <a:lnSpc>
                <a:spcPct val="120000"/>
              </a:lnSpc>
              <a:spcBef>
                <a:spcPts val="375"/>
              </a:spcBef>
              <a:spcAft>
                <a:spcPts val="0"/>
              </a:spcAft>
              <a:buSzPts val="1920"/>
              <a:buNone/>
              <a:defRPr sz="1200" b="1"/>
            </a:lvl8pPr>
            <a:lvl9pPr marL="4114800" lvl="8" indent="-228600" algn="l">
              <a:lnSpc>
                <a:spcPct val="120000"/>
              </a:lnSpc>
              <a:spcBef>
                <a:spcPts val="375"/>
              </a:spcBef>
              <a:spcAft>
                <a:spcPts val="0"/>
              </a:spcAft>
              <a:buSzPts val="1920"/>
              <a:buNone/>
              <a:defRPr sz="1200" b="1"/>
            </a:lvl9pPr>
          </a:lstStyle>
          <a:p>
            <a:endParaRPr/>
          </a:p>
        </p:txBody>
      </p:sp>
      <p:sp>
        <p:nvSpPr>
          <p:cNvPr id="129" name="Google Shape;129;p46"/>
          <p:cNvSpPr>
            <a:spLocks noGrp="1"/>
          </p:cNvSpPr>
          <p:nvPr>
            <p:ph type="pic" idx="2"/>
          </p:nvPr>
        </p:nvSpPr>
        <p:spPr>
          <a:xfrm>
            <a:off x="514335" y="1547547"/>
            <a:ext cx="2482596" cy="1152544"/>
          </a:xfrm>
          <a:prstGeom prst="roundRect">
            <a:avLst>
              <a:gd name="adj" fmla="val 0"/>
            </a:avLst>
          </a:prstGeom>
          <a:noFill/>
          <a:ln w="57150" cap="flat" cmpd="thinThick">
            <a:solidFill>
              <a:srgbClr val="7F7F7F"/>
            </a:solidFill>
            <a:prstDash val="solid"/>
            <a:miter lim="800000"/>
            <a:headEnd type="none" w="sm" len="sm"/>
            <a:tailEnd type="none" w="sm" len="sm"/>
          </a:ln>
        </p:spPr>
        <p:txBody>
          <a:bodyPr spcFirstLastPara="1" wrap="square" lIns="91425" tIns="45700" rIns="91425" bIns="45700" anchor="t" anchorCtr="0">
            <a:normAutofit/>
          </a:bodyPr>
          <a:lstStyle>
            <a:lvl1pPr marR="0" lvl="0" algn="ctr" rtl="0">
              <a:lnSpc>
                <a:spcPct val="120000"/>
              </a:lnSpc>
              <a:spcBef>
                <a:spcPts val="750"/>
              </a:spcBef>
              <a:spcAft>
                <a:spcPts val="0"/>
              </a:spcAft>
              <a:buClr>
                <a:schemeClr val="accent1"/>
              </a:buClr>
              <a:buSzPts val="1920"/>
              <a:buFont typeface="Arial"/>
              <a:buNone/>
              <a:defRPr sz="1200" b="0" i="0" u="none" strike="noStrike" cap="none">
                <a:solidFill>
                  <a:schemeClr val="dk1"/>
                </a:solidFill>
                <a:latin typeface="Impact"/>
                <a:ea typeface="Impact"/>
                <a:cs typeface="Impact"/>
                <a:sym typeface="Impact"/>
              </a:defRPr>
            </a:lvl1pPr>
            <a:lvl2pPr marR="0" lvl="1" algn="l" rtl="0">
              <a:lnSpc>
                <a:spcPct val="120000"/>
              </a:lnSpc>
              <a:spcBef>
                <a:spcPts val="375"/>
              </a:spcBef>
              <a:spcAft>
                <a:spcPts val="0"/>
              </a:spcAft>
              <a:buClr>
                <a:schemeClr val="accent1"/>
              </a:buClr>
              <a:buSzPts val="1920"/>
              <a:buFont typeface="Arial"/>
              <a:buNone/>
              <a:defRPr sz="1200" b="0" i="0" u="none" strike="noStrike" cap="none">
                <a:solidFill>
                  <a:schemeClr val="dk1"/>
                </a:solidFill>
                <a:latin typeface="Impact"/>
                <a:ea typeface="Impact"/>
                <a:cs typeface="Impact"/>
                <a:sym typeface="Impact"/>
              </a:defRPr>
            </a:lvl2pPr>
            <a:lvl3pPr marR="0" lvl="2" algn="l" rtl="0">
              <a:lnSpc>
                <a:spcPct val="120000"/>
              </a:lnSpc>
              <a:spcBef>
                <a:spcPts val="375"/>
              </a:spcBef>
              <a:spcAft>
                <a:spcPts val="0"/>
              </a:spcAft>
              <a:buClr>
                <a:schemeClr val="accent1"/>
              </a:buClr>
              <a:buSzPts val="1920"/>
              <a:buFont typeface="Arial"/>
              <a:buNone/>
              <a:defRPr sz="1200" b="0" i="0" u="none" strike="noStrike" cap="none">
                <a:solidFill>
                  <a:schemeClr val="dk1"/>
                </a:solidFill>
                <a:latin typeface="Impact"/>
                <a:ea typeface="Impact"/>
                <a:cs typeface="Impact"/>
                <a:sym typeface="Impact"/>
              </a:defRPr>
            </a:lvl3pPr>
            <a:lvl4pPr marR="0" lvl="3" algn="l" rtl="0">
              <a:lnSpc>
                <a:spcPct val="120000"/>
              </a:lnSpc>
              <a:spcBef>
                <a:spcPts val="375"/>
              </a:spcBef>
              <a:spcAft>
                <a:spcPts val="0"/>
              </a:spcAft>
              <a:buClr>
                <a:schemeClr val="accent1"/>
              </a:buClr>
              <a:buSzPts val="1920"/>
              <a:buFont typeface="Arial"/>
              <a:buNone/>
              <a:defRPr sz="1200" b="0" i="0" u="none" strike="noStrike" cap="none">
                <a:solidFill>
                  <a:schemeClr val="dk1"/>
                </a:solidFill>
                <a:latin typeface="Impact"/>
                <a:ea typeface="Impact"/>
                <a:cs typeface="Impact"/>
                <a:sym typeface="Impact"/>
              </a:defRPr>
            </a:lvl4pPr>
            <a:lvl5pPr marR="0" lvl="4" algn="l" rtl="0">
              <a:lnSpc>
                <a:spcPct val="120000"/>
              </a:lnSpc>
              <a:spcBef>
                <a:spcPts val="375"/>
              </a:spcBef>
              <a:spcAft>
                <a:spcPts val="0"/>
              </a:spcAft>
              <a:buClr>
                <a:schemeClr val="accent1"/>
              </a:buClr>
              <a:buSzPts val="1920"/>
              <a:buFont typeface="Arial"/>
              <a:buNone/>
              <a:defRPr sz="1200" b="0" i="0" u="none" strike="noStrike" cap="none">
                <a:solidFill>
                  <a:schemeClr val="dk1"/>
                </a:solidFill>
                <a:latin typeface="Impact"/>
                <a:ea typeface="Impact"/>
                <a:cs typeface="Impact"/>
                <a:sym typeface="Impact"/>
              </a:defRPr>
            </a:lvl5pPr>
            <a:lvl6pPr marR="0" lvl="5" algn="l" rtl="0">
              <a:lnSpc>
                <a:spcPct val="120000"/>
              </a:lnSpc>
              <a:spcBef>
                <a:spcPts val="375"/>
              </a:spcBef>
              <a:spcAft>
                <a:spcPts val="0"/>
              </a:spcAft>
              <a:buClr>
                <a:schemeClr val="accent1"/>
              </a:buClr>
              <a:buSzPts val="1920"/>
              <a:buFont typeface="Arial"/>
              <a:buNone/>
              <a:defRPr sz="1200" b="0" i="0" u="none" strike="noStrike" cap="none">
                <a:solidFill>
                  <a:schemeClr val="dk1"/>
                </a:solidFill>
                <a:latin typeface="Impact"/>
                <a:ea typeface="Impact"/>
                <a:cs typeface="Impact"/>
                <a:sym typeface="Impact"/>
              </a:defRPr>
            </a:lvl6pPr>
            <a:lvl7pPr marR="0" lvl="6" algn="l" rtl="0">
              <a:lnSpc>
                <a:spcPct val="120000"/>
              </a:lnSpc>
              <a:spcBef>
                <a:spcPts val="375"/>
              </a:spcBef>
              <a:spcAft>
                <a:spcPts val="0"/>
              </a:spcAft>
              <a:buClr>
                <a:schemeClr val="accent1"/>
              </a:buClr>
              <a:buSzPts val="1920"/>
              <a:buFont typeface="Arial"/>
              <a:buNone/>
              <a:defRPr sz="1200" b="0" i="0" u="none" strike="noStrike" cap="none">
                <a:solidFill>
                  <a:schemeClr val="dk1"/>
                </a:solidFill>
                <a:latin typeface="Impact"/>
                <a:ea typeface="Impact"/>
                <a:cs typeface="Impact"/>
                <a:sym typeface="Impact"/>
              </a:defRPr>
            </a:lvl7pPr>
            <a:lvl8pPr marR="0" lvl="7" algn="l" rtl="0">
              <a:lnSpc>
                <a:spcPct val="120000"/>
              </a:lnSpc>
              <a:spcBef>
                <a:spcPts val="375"/>
              </a:spcBef>
              <a:spcAft>
                <a:spcPts val="0"/>
              </a:spcAft>
              <a:buClr>
                <a:schemeClr val="accent1"/>
              </a:buClr>
              <a:buSzPts val="1920"/>
              <a:buFont typeface="Arial"/>
              <a:buNone/>
              <a:defRPr sz="1200" b="0" i="0" u="none" strike="noStrike" cap="none">
                <a:solidFill>
                  <a:schemeClr val="dk1"/>
                </a:solidFill>
                <a:latin typeface="Impact"/>
                <a:ea typeface="Impact"/>
                <a:cs typeface="Impact"/>
                <a:sym typeface="Impact"/>
              </a:defRPr>
            </a:lvl8pPr>
            <a:lvl9pPr marR="0" lvl="8" algn="l" rtl="0">
              <a:lnSpc>
                <a:spcPct val="120000"/>
              </a:lnSpc>
              <a:spcBef>
                <a:spcPts val="375"/>
              </a:spcBef>
              <a:spcAft>
                <a:spcPts val="0"/>
              </a:spcAft>
              <a:buClr>
                <a:schemeClr val="accent1"/>
              </a:buClr>
              <a:buSzPts val="1920"/>
              <a:buFont typeface="Arial"/>
              <a:buNone/>
              <a:defRPr sz="1200" b="0" i="0" u="none" strike="noStrike" cap="none">
                <a:solidFill>
                  <a:schemeClr val="dk1"/>
                </a:solidFill>
                <a:latin typeface="Impact"/>
                <a:ea typeface="Impact"/>
                <a:cs typeface="Impact"/>
                <a:sym typeface="Impact"/>
              </a:defRPr>
            </a:lvl9pPr>
          </a:lstStyle>
          <a:p>
            <a:endParaRPr/>
          </a:p>
        </p:txBody>
      </p:sp>
      <p:sp>
        <p:nvSpPr>
          <p:cNvPr id="130" name="Google Shape;130;p46"/>
          <p:cNvSpPr txBox="1">
            <a:spLocks noGrp="1"/>
          </p:cNvSpPr>
          <p:nvPr>
            <p:ph type="body" idx="3"/>
          </p:nvPr>
        </p:nvSpPr>
        <p:spPr>
          <a:xfrm>
            <a:off x="518880" y="3291966"/>
            <a:ext cx="2482596" cy="738974"/>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750"/>
              </a:spcBef>
              <a:spcAft>
                <a:spcPts val="0"/>
              </a:spcAft>
              <a:buSzPts val="1680"/>
              <a:buNone/>
              <a:defRPr sz="1050"/>
            </a:lvl1pPr>
            <a:lvl2pPr marL="914400" lvl="1" indent="-228600" algn="l">
              <a:lnSpc>
                <a:spcPct val="120000"/>
              </a:lnSpc>
              <a:spcBef>
                <a:spcPts val="375"/>
              </a:spcBef>
              <a:spcAft>
                <a:spcPts val="0"/>
              </a:spcAft>
              <a:buSzPts val="1440"/>
              <a:buNone/>
              <a:defRPr sz="900"/>
            </a:lvl2pPr>
            <a:lvl3pPr marL="1371600" lvl="2" indent="-228600" algn="l">
              <a:lnSpc>
                <a:spcPct val="120000"/>
              </a:lnSpc>
              <a:spcBef>
                <a:spcPts val="375"/>
              </a:spcBef>
              <a:spcAft>
                <a:spcPts val="0"/>
              </a:spcAft>
              <a:buSzPts val="1200"/>
              <a:buNone/>
              <a:defRPr sz="750"/>
            </a:lvl3pPr>
            <a:lvl4pPr marL="1828800" lvl="3" indent="-228600" algn="l">
              <a:lnSpc>
                <a:spcPct val="120000"/>
              </a:lnSpc>
              <a:spcBef>
                <a:spcPts val="375"/>
              </a:spcBef>
              <a:spcAft>
                <a:spcPts val="0"/>
              </a:spcAft>
              <a:buSzPts val="1080"/>
              <a:buNone/>
              <a:defRPr sz="675"/>
            </a:lvl4pPr>
            <a:lvl5pPr marL="2286000" lvl="4" indent="-228600" algn="l">
              <a:lnSpc>
                <a:spcPct val="120000"/>
              </a:lnSpc>
              <a:spcBef>
                <a:spcPts val="375"/>
              </a:spcBef>
              <a:spcAft>
                <a:spcPts val="0"/>
              </a:spcAft>
              <a:buSzPts val="1080"/>
              <a:buNone/>
              <a:defRPr sz="675"/>
            </a:lvl5pPr>
            <a:lvl6pPr marL="2743200" lvl="5" indent="-228600" algn="l">
              <a:lnSpc>
                <a:spcPct val="120000"/>
              </a:lnSpc>
              <a:spcBef>
                <a:spcPts val="375"/>
              </a:spcBef>
              <a:spcAft>
                <a:spcPts val="0"/>
              </a:spcAft>
              <a:buSzPts val="1080"/>
              <a:buNone/>
              <a:defRPr sz="675"/>
            </a:lvl6pPr>
            <a:lvl7pPr marL="3200400" lvl="6" indent="-228600" algn="l">
              <a:lnSpc>
                <a:spcPct val="120000"/>
              </a:lnSpc>
              <a:spcBef>
                <a:spcPts val="375"/>
              </a:spcBef>
              <a:spcAft>
                <a:spcPts val="0"/>
              </a:spcAft>
              <a:buSzPts val="1080"/>
              <a:buNone/>
              <a:defRPr sz="675"/>
            </a:lvl7pPr>
            <a:lvl8pPr marL="3657600" lvl="7" indent="-228600" algn="l">
              <a:lnSpc>
                <a:spcPct val="120000"/>
              </a:lnSpc>
              <a:spcBef>
                <a:spcPts val="375"/>
              </a:spcBef>
              <a:spcAft>
                <a:spcPts val="0"/>
              </a:spcAft>
              <a:buSzPts val="1080"/>
              <a:buNone/>
              <a:defRPr sz="675"/>
            </a:lvl8pPr>
            <a:lvl9pPr marL="4114800" lvl="8" indent="-228600" algn="l">
              <a:lnSpc>
                <a:spcPct val="120000"/>
              </a:lnSpc>
              <a:spcBef>
                <a:spcPts val="375"/>
              </a:spcBef>
              <a:spcAft>
                <a:spcPts val="0"/>
              </a:spcAft>
              <a:buSzPts val="1080"/>
              <a:buNone/>
              <a:defRPr sz="675"/>
            </a:lvl9pPr>
          </a:lstStyle>
          <a:p>
            <a:endParaRPr/>
          </a:p>
        </p:txBody>
      </p:sp>
      <p:sp>
        <p:nvSpPr>
          <p:cNvPr id="131" name="Google Shape;131;p46"/>
          <p:cNvSpPr txBox="1">
            <a:spLocks noGrp="1"/>
          </p:cNvSpPr>
          <p:nvPr>
            <p:ph type="body" idx="4"/>
          </p:nvPr>
        </p:nvSpPr>
        <p:spPr>
          <a:xfrm>
            <a:off x="3178058" y="2859769"/>
            <a:ext cx="2482596" cy="432197"/>
          </a:xfrm>
          <a:prstGeom prst="rect">
            <a:avLst/>
          </a:prstGeom>
          <a:noFill/>
          <a:ln>
            <a:noFill/>
          </a:ln>
        </p:spPr>
        <p:txBody>
          <a:bodyPr spcFirstLastPara="1" wrap="square" lIns="91425" tIns="45700" rIns="91425" bIns="45700" anchor="b" anchorCtr="0">
            <a:noAutofit/>
          </a:bodyPr>
          <a:lstStyle>
            <a:lvl1pPr marL="457200" lvl="0" indent="-228600" algn="ctr">
              <a:lnSpc>
                <a:spcPct val="90000"/>
              </a:lnSpc>
              <a:spcBef>
                <a:spcPts val="750"/>
              </a:spcBef>
              <a:spcAft>
                <a:spcPts val="0"/>
              </a:spcAft>
              <a:buSzPts val="2640"/>
              <a:buNone/>
              <a:defRPr sz="1650" b="0">
                <a:solidFill>
                  <a:schemeClr val="accent1"/>
                </a:solidFill>
              </a:defRPr>
            </a:lvl1pPr>
            <a:lvl2pPr marL="914400" lvl="1" indent="-228600" algn="l">
              <a:lnSpc>
                <a:spcPct val="120000"/>
              </a:lnSpc>
              <a:spcBef>
                <a:spcPts val="375"/>
              </a:spcBef>
              <a:spcAft>
                <a:spcPts val="0"/>
              </a:spcAft>
              <a:buSzPts val="2400"/>
              <a:buNone/>
              <a:defRPr sz="1500" b="1"/>
            </a:lvl2pPr>
            <a:lvl3pPr marL="1371600" lvl="2" indent="-228600" algn="l">
              <a:lnSpc>
                <a:spcPct val="120000"/>
              </a:lnSpc>
              <a:spcBef>
                <a:spcPts val="375"/>
              </a:spcBef>
              <a:spcAft>
                <a:spcPts val="0"/>
              </a:spcAft>
              <a:buSzPts val="2160"/>
              <a:buNone/>
              <a:defRPr sz="1350" b="1"/>
            </a:lvl3pPr>
            <a:lvl4pPr marL="1828800" lvl="3" indent="-228600" algn="l">
              <a:lnSpc>
                <a:spcPct val="120000"/>
              </a:lnSpc>
              <a:spcBef>
                <a:spcPts val="375"/>
              </a:spcBef>
              <a:spcAft>
                <a:spcPts val="0"/>
              </a:spcAft>
              <a:buSzPts val="1920"/>
              <a:buNone/>
              <a:defRPr sz="1200" b="1"/>
            </a:lvl4pPr>
            <a:lvl5pPr marL="2286000" lvl="4" indent="-228600" algn="l">
              <a:lnSpc>
                <a:spcPct val="120000"/>
              </a:lnSpc>
              <a:spcBef>
                <a:spcPts val="375"/>
              </a:spcBef>
              <a:spcAft>
                <a:spcPts val="0"/>
              </a:spcAft>
              <a:buSzPts val="1920"/>
              <a:buNone/>
              <a:defRPr sz="1200" b="1"/>
            </a:lvl5pPr>
            <a:lvl6pPr marL="2743200" lvl="5" indent="-228600" algn="l">
              <a:lnSpc>
                <a:spcPct val="120000"/>
              </a:lnSpc>
              <a:spcBef>
                <a:spcPts val="375"/>
              </a:spcBef>
              <a:spcAft>
                <a:spcPts val="0"/>
              </a:spcAft>
              <a:buSzPts val="1920"/>
              <a:buNone/>
              <a:defRPr sz="1200" b="1"/>
            </a:lvl6pPr>
            <a:lvl7pPr marL="3200400" lvl="6" indent="-228600" algn="l">
              <a:lnSpc>
                <a:spcPct val="120000"/>
              </a:lnSpc>
              <a:spcBef>
                <a:spcPts val="375"/>
              </a:spcBef>
              <a:spcAft>
                <a:spcPts val="0"/>
              </a:spcAft>
              <a:buSzPts val="1920"/>
              <a:buNone/>
              <a:defRPr sz="1200" b="1"/>
            </a:lvl7pPr>
            <a:lvl8pPr marL="3657600" lvl="7" indent="-228600" algn="l">
              <a:lnSpc>
                <a:spcPct val="120000"/>
              </a:lnSpc>
              <a:spcBef>
                <a:spcPts val="375"/>
              </a:spcBef>
              <a:spcAft>
                <a:spcPts val="0"/>
              </a:spcAft>
              <a:buSzPts val="1920"/>
              <a:buNone/>
              <a:defRPr sz="1200" b="1"/>
            </a:lvl8pPr>
            <a:lvl9pPr marL="4114800" lvl="8" indent="-228600" algn="l">
              <a:lnSpc>
                <a:spcPct val="120000"/>
              </a:lnSpc>
              <a:spcBef>
                <a:spcPts val="375"/>
              </a:spcBef>
              <a:spcAft>
                <a:spcPts val="0"/>
              </a:spcAft>
              <a:buSzPts val="1920"/>
              <a:buNone/>
              <a:defRPr sz="1200" b="1"/>
            </a:lvl9pPr>
          </a:lstStyle>
          <a:p>
            <a:endParaRPr/>
          </a:p>
        </p:txBody>
      </p:sp>
      <p:sp>
        <p:nvSpPr>
          <p:cNvPr id="132" name="Google Shape;132;p46"/>
          <p:cNvSpPr>
            <a:spLocks noGrp="1"/>
          </p:cNvSpPr>
          <p:nvPr>
            <p:ph type="pic" idx="5"/>
          </p:nvPr>
        </p:nvSpPr>
        <p:spPr>
          <a:xfrm>
            <a:off x="3176999" y="1547547"/>
            <a:ext cx="2482596" cy="1151428"/>
          </a:xfrm>
          <a:prstGeom prst="roundRect">
            <a:avLst>
              <a:gd name="adj" fmla="val 0"/>
            </a:avLst>
          </a:prstGeom>
          <a:noFill/>
          <a:ln w="57150" cap="flat" cmpd="thinThick">
            <a:solidFill>
              <a:srgbClr val="7F7F7F"/>
            </a:solidFill>
            <a:prstDash val="solid"/>
            <a:miter lim="800000"/>
            <a:headEnd type="none" w="sm" len="sm"/>
            <a:tailEnd type="none" w="sm" len="sm"/>
          </a:ln>
        </p:spPr>
        <p:txBody>
          <a:bodyPr spcFirstLastPara="1" wrap="square" lIns="91425" tIns="45700" rIns="91425" bIns="45700" anchor="t" anchorCtr="0">
            <a:normAutofit/>
          </a:bodyPr>
          <a:lstStyle>
            <a:lvl1pPr marR="0" lvl="0" algn="ctr" rtl="0">
              <a:lnSpc>
                <a:spcPct val="120000"/>
              </a:lnSpc>
              <a:spcBef>
                <a:spcPts val="750"/>
              </a:spcBef>
              <a:spcAft>
                <a:spcPts val="0"/>
              </a:spcAft>
              <a:buClr>
                <a:schemeClr val="accent1"/>
              </a:buClr>
              <a:buSzPts val="1920"/>
              <a:buFont typeface="Arial"/>
              <a:buNone/>
              <a:defRPr sz="1200" b="0" i="0" u="none" strike="noStrike" cap="none">
                <a:solidFill>
                  <a:schemeClr val="dk1"/>
                </a:solidFill>
                <a:latin typeface="Impact"/>
                <a:ea typeface="Impact"/>
                <a:cs typeface="Impact"/>
                <a:sym typeface="Impact"/>
              </a:defRPr>
            </a:lvl1pPr>
            <a:lvl2pPr marR="0" lvl="1" algn="l" rtl="0">
              <a:lnSpc>
                <a:spcPct val="120000"/>
              </a:lnSpc>
              <a:spcBef>
                <a:spcPts val="375"/>
              </a:spcBef>
              <a:spcAft>
                <a:spcPts val="0"/>
              </a:spcAft>
              <a:buClr>
                <a:schemeClr val="accent1"/>
              </a:buClr>
              <a:buSzPts val="1920"/>
              <a:buFont typeface="Arial"/>
              <a:buNone/>
              <a:defRPr sz="1200" b="0" i="0" u="none" strike="noStrike" cap="none">
                <a:solidFill>
                  <a:schemeClr val="dk1"/>
                </a:solidFill>
                <a:latin typeface="Impact"/>
                <a:ea typeface="Impact"/>
                <a:cs typeface="Impact"/>
                <a:sym typeface="Impact"/>
              </a:defRPr>
            </a:lvl2pPr>
            <a:lvl3pPr marR="0" lvl="2" algn="l" rtl="0">
              <a:lnSpc>
                <a:spcPct val="120000"/>
              </a:lnSpc>
              <a:spcBef>
                <a:spcPts val="375"/>
              </a:spcBef>
              <a:spcAft>
                <a:spcPts val="0"/>
              </a:spcAft>
              <a:buClr>
                <a:schemeClr val="accent1"/>
              </a:buClr>
              <a:buSzPts val="1920"/>
              <a:buFont typeface="Arial"/>
              <a:buNone/>
              <a:defRPr sz="1200" b="0" i="0" u="none" strike="noStrike" cap="none">
                <a:solidFill>
                  <a:schemeClr val="dk1"/>
                </a:solidFill>
                <a:latin typeface="Impact"/>
                <a:ea typeface="Impact"/>
                <a:cs typeface="Impact"/>
                <a:sym typeface="Impact"/>
              </a:defRPr>
            </a:lvl3pPr>
            <a:lvl4pPr marR="0" lvl="3" algn="l" rtl="0">
              <a:lnSpc>
                <a:spcPct val="120000"/>
              </a:lnSpc>
              <a:spcBef>
                <a:spcPts val="375"/>
              </a:spcBef>
              <a:spcAft>
                <a:spcPts val="0"/>
              </a:spcAft>
              <a:buClr>
                <a:schemeClr val="accent1"/>
              </a:buClr>
              <a:buSzPts val="1920"/>
              <a:buFont typeface="Arial"/>
              <a:buNone/>
              <a:defRPr sz="1200" b="0" i="0" u="none" strike="noStrike" cap="none">
                <a:solidFill>
                  <a:schemeClr val="dk1"/>
                </a:solidFill>
                <a:latin typeface="Impact"/>
                <a:ea typeface="Impact"/>
                <a:cs typeface="Impact"/>
                <a:sym typeface="Impact"/>
              </a:defRPr>
            </a:lvl4pPr>
            <a:lvl5pPr marR="0" lvl="4" algn="l" rtl="0">
              <a:lnSpc>
                <a:spcPct val="120000"/>
              </a:lnSpc>
              <a:spcBef>
                <a:spcPts val="375"/>
              </a:spcBef>
              <a:spcAft>
                <a:spcPts val="0"/>
              </a:spcAft>
              <a:buClr>
                <a:schemeClr val="accent1"/>
              </a:buClr>
              <a:buSzPts val="1920"/>
              <a:buFont typeface="Arial"/>
              <a:buNone/>
              <a:defRPr sz="1200" b="0" i="0" u="none" strike="noStrike" cap="none">
                <a:solidFill>
                  <a:schemeClr val="dk1"/>
                </a:solidFill>
                <a:latin typeface="Impact"/>
                <a:ea typeface="Impact"/>
                <a:cs typeface="Impact"/>
                <a:sym typeface="Impact"/>
              </a:defRPr>
            </a:lvl5pPr>
            <a:lvl6pPr marR="0" lvl="5" algn="l" rtl="0">
              <a:lnSpc>
                <a:spcPct val="120000"/>
              </a:lnSpc>
              <a:spcBef>
                <a:spcPts val="375"/>
              </a:spcBef>
              <a:spcAft>
                <a:spcPts val="0"/>
              </a:spcAft>
              <a:buClr>
                <a:schemeClr val="accent1"/>
              </a:buClr>
              <a:buSzPts val="1920"/>
              <a:buFont typeface="Arial"/>
              <a:buNone/>
              <a:defRPr sz="1200" b="0" i="0" u="none" strike="noStrike" cap="none">
                <a:solidFill>
                  <a:schemeClr val="dk1"/>
                </a:solidFill>
                <a:latin typeface="Impact"/>
                <a:ea typeface="Impact"/>
                <a:cs typeface="Impact"/>
                <a:sym typeface="Impact"/>
              </a:defRPr>
            </a:lvl6pPr>
            <a:lvl7pPr marR="0" lvl="6" algn="l" rtl="0">
              <a:lnSpc>
                <a:spcPct val="120000"/>
              </a:lnSpc>
              <a:spcBef>
                <a:spcPts val="375"/>
              </a:spcBef>
              <a:spcAft>
                <a:spcPts val="0"/>
              </a:spcAft>
              <a:buClr>
                <a:schemeClr val="accent1"/>
              </a:buClr>
              <a:buSzPts val="1920"/>
              <a:buFont typeface="Arial"/>
              <a:buNone/>
              <a:defRPr sz="1200" b="0" i="0" u="none" strike="noStrike" cap="none">
                <a:solidFill>
                  <a:schemeClr val="dk1"/>
                </a:solidFill>
                <a:latin typeface="Impact"/>
                <a:ea typeface="Impact"/>
                <a:cs typeface="Impact"/>
                <a:sym typeface="Impact"/>
              </a:defRPr>
            </a:lvl7pPr>
            <a:lvl8pPr marR="0" lvl="7" algn="l" rtl="0">
              <a:lnSpc>
                <a:spcPct val="120000"/>
              </a:lnSpc>
              <a:spcBef>
                <a:spcPts val="375"/>
              </a:spcBef>
              <a:spcAft>
                <a:spcPts val="0"/>
              </a:spcAft>
              <a:buClr>
                <a:schemeClr val="accent1"/>
              </a:buClr>
              <a:buSzPts val="1920"/>
              <a:buFont typeface="Arial"/>
              <a:buNone/>
              <a:defRPr sz="1200" b="0" i="0" u="none" strike="noStrike" cap="none">
                <a:solidFill>
                  <a:schemeClr val="dk1"/>
                </a:solidFill>
                <a:latin typeface="Impact"/>
                <a:ea typeface="Impact"/>
                <a:cs typeface="Impact"/>
                <a:sym typeface="Impact"/>
              </a:defRPr>
            </a:lvl8pPr>
            <a:lvl9pPr marR="0" lvl="8" algn="l" rtl="0">
              <a:lnSpc>
                <a:spcPct val="120000"/>
              </a:lnSpc>
              <a:spcBef>
                <a:spcPts val="375"/>
              </a:spcBef>
              <a:spcAft>
                <a:spcPts val="0"/>
              </a:spcAft>
              <a:buClr>
                <a:schemeClr val="accent1"/>
              </a:buClr>
              <a:buSzPts val="1920"/>
              <a:buFont typeface="Arial"/>
              <a:buNone/>
              <a:defRPr sz="1200" b="0" i="0" u="none" strike="noStrike" cap="none">
                <a:solidFill>
                  <a:schemeClr val="dk1"/>
                </a:solidFill>
                <a:latin typeface="Impact"/>
                <a:ea typeface="Impact"/>
                <a:cs typeface="Impact"/>
                <a:sym typeface="Impact"/>
              </a:defRPr>
            </a:lvl9pPr>
          </a:lstStyle>
          <a:p>
            <a:endParaRPr/>
          </a:p>
        </p:txBody>
      </p:sp>
      <p:sp>
        <p:nvSpPr>
          <p:cNvPr id="133" name="Google Shape;133;p46"/>
          <p:cNvSpPr txBox="1">
            <a:spLocks noGrp="1"/>
          </p:cNvSpPr>
          <p:nvPr>
            <p:ph type="body" idx="6"/>
          </p:nvPr>
        </p:nvSpPr>
        <p:spPr>
          <a:xfrm>
            <a:off x="3176999" y="3291965"/>
            <a:ext cx="2482596" cy="738975"/>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750"/>
              </a:spcBef>
              <a:spcAft>
                <a:spcPts val="0"/>
              </a:spcAft>
              <a:buSzPts val="1680"/>
              <a:buNone/>
              <a:defRPr sz="1050"/>
            </a:lvl1pPr>
            <a:lvl2pPr marL="914400" lvl="1" indent="-228600" algn="l">
              <a:lnSpc>
                <a:spcPct val="120000"/>
              </a:lnSpc>
              <a:spcBef>
                <a:spcPts val="375"/>
              </a:spcBef>
              <a:spcAft>
                <a:spcPts val="0"/>
              </a:spcAft>
              <a:buSzPts val="1440"/>
              <a:buNone/>
              <a:defRPr sz="900"/>
            </a:lvl2pPr>
            <a:lvl3pPr marL="1371600" lvl="2" indent="-228600" algn="l">
              <a:lnSpc>
                <a:spcPct val="120000"/>
              </a:lnSpc>
              <a:spcBef>
                <a:spcPts val="375"/>
              </a:spcBef>
              <a:spcAft>
                <a:spcPts val="0"/>
              </a:spcAft>
              <a:buSzPts val="1200"/>
              <a:buNone/>
              <a:defRPr sz="750"/>
            </a:lvl3pPr>
            <a:lvl4pPr marL="1828800" lvl="3" indent="-228600" algn="l">
              <a:lnSpc>
                <a:spcPct val="120000"/>
              </a:lnSpc>
              <a:spcBef>
                <a:spcPts val="375"/>
              </a:spcBef>
              <a:spcAft>
                <a:spcPts val="0"/>
              </a:spcAft>
              <a:buSzPts val="1080"/>
              <a:buNone/>
              <a:defRPr sz="675"/>
            </a:lvl4pPr>
            <a:lvl5pPr marL="2286000" lvl="4" indent="-228600" algn="l">
              <a:lnSpc>
                <a:spcPct val="120000"/>
              </a:lnSpc>
              <a:spcBef>
                <a:spcPts val="375"/>
              </a:spcBef>
              <a:spcAft>
                <a:spcPts val="0"/>
              </a:spcAft>
              <a:buSzPts val="1080"/>
              <a:buNone/>
              <a:defRPr sz="675"/>
            </a:lvl5pPr>
            <a:lvl6pPr marL="2743200" lvl="5" indent="-228600" algn="l">
              <a:lnSpc>
                <a:spcPct val="120000"/>
              </a:lnSpc>
              <a:spcBef>
                <a:spcPts val="375"/>
              </a:spcBef>
              <a:spcAft>
                <a:spcPts val="0"/>
              </a:spcAft>
              <a:buSzPts val="1080"/>
              <a:buNone/>
              <a:defRPr sz="675"/>
            </a:lvl6pPr>
            <a:lvl7pPr marL="3200400" lvl="6" indent="-228600" algn="l">
              <a:lnSpc>
                <a:spcPct val="120000"/>
              </a:lnSpc>
              <a:spcBef>
                <a:spcPts val="375"/>
              </a:spcBef>
              <a:spcAft>
                <a:spcPts val="0"/>
              </a:spcAft>
              <a:buSzPts val="1080"/>
              <a:buNone/>
              <a:defRPr sz="675"/>
            </a:lvl7pPr>
            <a:lvl8pPr marL="3657600" lvl="7" indent="-228600" algn="l">
              <a:lnSpc>
                <a:spcPct val="120000"/>
              </a:lnSpc>
              <a:spcBef>
                <a:spcPts val="375"/>
              </a:spcBef>
              <a:spcAft>
                <a:spcPts val="0"/>
              </a:spcAft>
              <a:buSzPts val="1080"/>
              <a:buNone/>
              <a:defRPr sz="675"/>
            </a:lvl8pPr>
            <a:lvl9pPr marL="4114800" lvl="8" indent="-228600" algn="l">
              <a:lnSpc>
                <a:spcPct val="120000"/>
              </a:lnSpc>
              <a:spcBef>
                <a:spcPts val="375"/>
              </a:spcBef>
              <a:spcAft>
                <a:spcPts val="0"/>
              </a:spcAft>
              <a:buSzPts val="1080"/>
              <a:buNone/>
              <a:defRPr sz="675"/>
            </a:lvl9pPr>
          </a:lstStyle>
          <a:p>
            <a:endParaRPr/>
          </a:p>
        </p:txBody>
      </p:sp>
      <p:sp>
        <p:nvSpPr>
          <p:cNvPr id="134" name="Google Shape;134;p46"/>
          <p:cNvSpPr txBox="1">
            <a:spLocks noGrp="1"/>
          </p:cNvSpPr>
          <p:nvPr>
            <p:ph type="body" idx="7"/>
          </p:nvPr>
        </p:nvSpPr>
        <p:spPr>
          <a:xfrm>
            <a:off x="5826708" y="2859769"/>
            <a:ext cx="2482596" cy="432197"/>
          </a:xfrm>
          <a:prstGeom prst="rect">
            <a:avLst/>
          </a:prstGeom>
          <a:noFill/>
          <a:ln>
            <a:noFill/>
          </a:ln>
        </p:spPr>
        <p:txBody>
          <a:bodyPr spcFirstLastPara="1" wrap="square" lIns="91425" tIns="45700" rIns="91425" bIns="45700" anchor="b" anchorCtr="0">
            <a:noAutofit/>
          </a:bodyPr>
          <a:lstStyle>
            <a:lvl1pPr marL="457200" lvl="0" indent="-228600" algn="ctr">
              <a:lnSpc>
                <a:spcPct val="90000"/>
              </a:lnSpc>
              <a:spcBef>
                <a:spcPts val="750"/>
              </a:spcBef>
              <a:spcAft>
                <a:spcPts val="0"/>
              </a:spcAft>
              <a:buSzPts val="2640"/>
              <a:buNone/>
              <a:defRPr sz="1650" b="0">
                <a:solidFill>
                  <a:schemeClr val="accent1"/>
                </a:solidFill>
              </a:defRPr>
            </a:lvl1pPr>
            <a:lvl2pPr marL="914400" lvl="1" indent="-228600" algn="l">
              <a:lnSpc>
                <a:spcPct val="120000"/>
              </a:lnSpc>
              <a:spcBef>
                <a:spcPts val="375"/>
              </a:spcBef>
              <a:spcAft>
                <a:spcPts val="0"/>
              </a:spcAft>
              <a:buSzPts val="2400"/>
              <a:buNone/>
              <a:defRPr sz="1500" b="1"/>
            </a:lvl2pPr>
            <a:lvl3pPr marL="1371600" lvl="2" indent="-228600" algn="l">
              <a:lnSpc>
                <a:spcPct val="120000"/>
              </a:lnSpc>
              <a:spcBef>
                <a:spcPts val="375"/>
              </a:spcBef>
              <a:spcAft>
                <a:spcPts val="0"/>
              </a:spcAft>
              <a:buSzPts val="2160"/>
              <a:buNone/>
              <a:defRPr sz="1350" b="1"/>
            </a:lvl3pPr>
            <a:lvl4pPr marL="1828800" lvl="3" indent="-228600" algn="l">
              <a:lnSpc>
                <a:spcPct val="120000"/>
              </a:lnSpc>
              <a:spcBef>
                <a:spcPts val="375"/>
              </a:spcBef>
              <a:spcAft>
                <a:spcPts val="0"/>
              </a:spcAft>
              <a:buSzPts val="1920"/>
              <a:buNone/>
              <a:defRPr sz="1200" b="1"/>
            </a:lvl4pPr>
            <a:lvl5pPr marL="2286000" lvl="4" indent="-228600" algn="l">
              <a:lnSpc>
                <a:spcPct val="120000"/>
              </a:lnSpc>
              <a:spcBef>
                <a:spcPts val="375"/>
              </a:spcBef>
              <a:spcAft>
                <a:spcPts val="0"/>
              </a:spcAft>
              <a:buSzPts val="1920"/>
              <a:buNone/>
              <a:defRPr sz="1200" b="1"/>
            </a:lvl5pPr>
            <a:lvl6pPr marL="2743200" lvl="5" indent="-228600" algn="l">
              <a:lnSpc>
                <a:spcPct val="120000"/>
              </a:lnSpc>
              <a:spcBef>
                <a:spcPts val="375"/>
              </a:spcBef>
              <a:spcAft>
                <a:spcPts val="0"/>
              </a:spcAft>
              <a:buSzPts val="1920"/>
              <a:buNone/>
              <a:defRPr sz="1200" b="1"/>
            </a:lvl6pPr>
            <a:lvl7pPr marL="3200400" lvl="6" indent="-228600" algn="l">
              <a:lnSpc>
                <a:spcPct val="120000"/>
              </a:lnSpc>
              <a:spcBef>
                <a:spcPts val="375"/>
              </a:spcBef>
              <a:spcAft>
                <a:spcPts val="0"/>
              </a:spcAft>
              <a:buSzPts val="1920"/>
              <a:buNone/>
              <a:defRPr sz="1200" b="1"/>
            </a:lvl7pPr>
            <a:lvl8pPr marL="3657600" lvl="7" indent="-228600" algn="l">
              <a:lnSpc>
                <a:spcPct val="120000"/>
              </a:lnSpc>
              <a:spcBef>
                <a:spcPts val="375"/>
              </a:spcBef>
              <a:spcAft>
                <a:spcPts val="0"/>
              </a:spcAft>
              <a:buSzPts val="1920"/>
              <a:buNone/>
              <a:defRPr sz="1200" b="1"/>
            </a:lvl8pPr>
            <a:lvl9pPr marL="4114800" lvl="8" indent="-228600" algn="l">
              <a:lnSpc>
                <a:spcPct val="120000"/>
              </a:lnSpc>
              <a:spcBef>
                <a:spcPts val="375"/>
              </a:spcBef>
              <a:spcAft>
                <a:spcPts val="0"/>
              </a:spcAft>
              <a:buSzPts val="1920"/>
              <a:buNone/>
              <a:defRPr sz="1200" b="1"/>
            </a:lvl9pPr>
          </a:lstStyle>
          <a:p>
            <a:endParaRPr/>
          </a:p>
        </p:txBody>
      </p:sp>
      <p:sp>
        <p:nvSpPr>
          <p:cNvPr id="135" name="Google Shape;135;p46"/>
          <p:cNvSpPr>
            <a:spLocks noGrp="1"/>
          </p:cNvSpPr>
          <p:nvPr>
            <p:ph type="pic" idx="8"/>
          </p:nvPr>
        </p:nvSpPr>
        <p:spPr>
          <a:xfrm>
            <a:off x="5826614" y="1547546"/>
            <a:ext cx="2482596" cy="1152897"/>
          </a:xfrm>
          <a:prstGeom prst="roundRect">
            <a:avLst>
              <a:gd name="adj" fmla="val 0"/>
            </a:avLst>
          </a:prstGeom>
          <a:noFill/>
          <a:ln w="57150" cap="flat" cmpd="thinThick">
            <a:solidFill>
              <a:srgbClr val="7F7F7F"/>
            </a:solidFill>
            <a:prstDash val="solid"/>
            <a:miter lim="800000"/>
            <a:headEnd type="none" w="sm" len="sm"/>
            <a:tailEnd type="none" w="sm" len="sm"/>
          </a:ln>
        </p:spPr>
        <p:txBody>
          <a:bodyPr spcFirstLastPara="1" wrap="square" lIns="91425" tIns="45700" rIns="91425" bIns="45700" anchor="t" anchorCtr="0">
            <a:normAutofit/>
          </a:bodyPr>
          <a:lstStyle>
            <a:lvl1pPr marR="0" lvl="0" algn="ctr" rtl="0">
              <a:lnSpc>
                <a:spcPct val="120000"/>
              </a:lnSpc>
              <a:spcBef>
                <a:spcPts val="750"/>
              </a:spcBef>
              <a:spcAft>
                <a:spcPts val="0"/>
              </a:spcAft>
              <a:buClr>
                <a:schemeClr val="accent1"/>
              </a:buClr>
              <a:buSzPts val="1920"/>
              <a:buFont typeface="Arial"/>
              <a:buNone/>
              <a:defRPr sz="1200" b="0" i="0" u="none" strike="noStrike" cap="none">
                <a:solidFill>
                  <a:schemeClr val="dk1"/>
                </a:solidFill>
                <a:latin typeface="Impact"/>
                <a:ea typeface="Impact"/>
                <a:cs typeface="Impact"/>
                <a:sym typeface="Impact"/>
              </a:defRPr>
            </a:lvl1pPr>
            <a:lvl2pPr marR="0" lvl="1" algn="l" rtl="0">
              <a:lnSpc>
                <a:spcPct val="120000"/>
              </a:lnSpc>
              <a:spcBef>
                <a:spcPts val="375"/>
              </a:spcBef>
              <a:spcAft>
                <a:spcPts val="0"/>
              </a:spcAft>
              <a:buClr>
                <a:schemeClr val="accent1"/>
              </a:buClr>
              <a:buSzPts val="1920"/>
              <a:buFont typeface="Arial"/>
              <a:buNone/>
              <a:defRPr sz="1200" b="0" i="0" u="none" strike="noStrike" cap="none">
                <a:solidFill>
                  <a:schemeClr val="dk1"/>
                </a:solidFill>
                <a:latin typeface="Impact"/>
                <a:ea typeface="Impact"/>
                <a:cs typeface="Impact"/>
                <a:sym typeface="Impact"/>
              </a:defRPr>
            </a:lvl2pPr>
            <a:lvl3pPr marR="0" lvl="2" algn="l" rtl="0">
              <a:lnSpc>
                <a:spcPct val="120000"/>
              </a:lnSpc>
              <a:spcBef>
                <a:spcPts val="375"/>
              </a:spcBef>
              <a:spcAft>
                <a:spcPts val="0"/>
              </a:spcAft>
              <a:buClr>
                <a:schemeClr val="accent1"/>
              </a:buClr>
              <a:buSzPts val="1920"/>
              <a:buFont typeface="Arial"/>
              <a:buNone/>
              <a:defRPr sz="1200" b="0" i="0" u="none" strike="noStrike" cap="none">
                <a:solidFill>
                  <a:schemeClr val="dk1"/>
                </a:solidFill>
                <a:latin typeface="Impact"/>
                <a:ea typeface="Impact"/>
                <a:cs typeface="Impact"/>
                <a:sym typeface="Impact"/>
              </a:defRPr>
            </a:lvl3pPr>
            <a:lvl4pPr marR="0" lvl="3" algn="l" rtl="0">
              <a:lnSpc>
                <a:spcPct val="120000"/>
              </a:lnSpc>
              <a:spcBef>
                <a:spcPts val="375"/>
              </a:spcBef>
              <a:spcAft>
                <a:spcPts val="0"/>
              </a:spcAft>
              <a:buClr>
                <a:schemeClr val="accent1"/>
              </a:buClr>
              <a:buSzPts val="1920"/>
              <a:buFont typeface="Arial"/>
              <a:buNone/>
              <a:defRPr sz="1200" b="0" i="0" u="none" strike="noStrike" cap="none">
                <a:solidFill>
                  <a:schemeClr val="dk1"/>
                </a:solidFill>
                <a:latin typeface="Impact"/>
                <a:ea typeface="Impact"/>
                <a:cs typeface="Impact"/>
                <a:sym typeface="Impact"/>
              </a:defRPr>
            </a:lvl4pPr>
            <a:lvl5pPr marR="0" lvl="4" algn="l" rtl="0">
              <a:lnSpc>
                <a:spcPct val="120000"/>
              </a:lnSpc>
              <a:spcBef>
                <a:spcPts val="375"/>
              </a:spcBef>
              <a:spcAft>
                <a:spcPts val="0"/>
              </a:spcAft>
              <a:buClr>
                <a:schemeClr val="accent1"/>
              </a:buClr>
              <a:buSzPts val="1920"/>
              <a:buFont typeface="Arial"/>
              <a:buNone/>
              <a:defRPr sz="1200" b="0" i="0" u="none" strike="noStrike" cap="none">
                <a:solidFill>
                  <a:schemeClr val="dk1"/>
                </a:solidFill>
                <a:latin typeface="Impact"/>
                <a:ea typeface="Impact"/>
                <a:cs typeface="Impact"/>
                <a:sym typeface="Impact"/>
              </a:defRPr>
            </a:lvl5pPr>
            <a:lvl6pPr marR="0" lvl="5" algn="l" rtl="0">
              <a:lnSpc>
                <a:spcPct val="120000"/>
              </a:lnSpc>
              <a:spcBef>
                <a:spcPts val="375"/>
              </a:spcBef>
              <a:spcAft>
                <a:spcPts val="0"/>
              </a:spcAft>
              <a:buClr>
                <a:schemeClr val="accent1"/>
              </a:buClr>
              <a:buSzPts val="1920"/>
              <a:buFont typeface="Arial"/>
              <a:buNone/>
              <a:defRPr sz="1200" b="0" i="0" u="none" strike="noStrike" cap="none">
                <a:solidFill>
                  <a:schemeClr val="dk1"/>
                </a:solidFill>
                <a:latin typeface="Impact"/>
                <a:ea typeface="Impact"/>
                <a:cs typeface="Impact"/>
                <a:sym typeface="Impact"/>
              </a:defRPr>
            </a:lvl6pPr>
            <a:lvl7pPr marR="0" lvl="6" algn="l" rtl="0">
              <a:lnSpc>
                <a:spcPct val="120000"/>
              </a:lnSpc>
              <a:spcBef>
                <a:spcPts val="375"/>
              </a:spcBef>
              <a:spcAft>
                <a:spcPts val="0"/>
              </a:spcAft>
              <a:buClr>
                <a:schemeClr val="accent1"/>
              </a:buClr>
              <a:buSzPts val="1920"/>
              <a:buFont typeface="Arial"/>
              <a:buNone/>
              <a:defRPr sz="1200" b="0" i="0" u="none" strike="noStrike" cap="none">
                <a:solidFill>
                  <a:schemeClr val="dk1"/>
                </a:solidFill>
                <a:latin typeface="Impact"/>
                <a:ea typeface="Impact"/>
                <a:cs typeface="Impact"/>
                <a:sym typeface="Impact"/>
              </a:defRPr>
            </a:lvl7pPr>
            <a:lvl8pPr marR="0" lvl="7" algn="l" rtl="0">
              <a:lnSpc>
                <a:spcPct val="120000"/>
              </a:lnSpc>
              <a:spcBef>
                <a:spcPts val="375"/>
              </a:spcBef>
              <a:spcAft>
                <a:spcPts val="0"/>
              </a:spcAft>
              <a:buClr>
                <a:schemeClr val="accent1"/>
              </a:buClr>
              <a:buSzPts val="1920"/>
              <a:buFont typeface="Arial"/>
              <a:buNone/>
              <a:defRPr sz="1200" b="0" i="0" u="none" strike="noStrike" cap="none">
                <a:solidFill>
                  <a:schemeClr val="dk1"/>
                </a:solidFill>
                <a:latin typeface="Impact"/>
                <a:ea typeface="Impact"/>
                <a:cs typeface="Impact"/>
                <a:sym typeface="Impact"/>
              </a:defRPr>
            </a:lvl8pPr>
            <a:lvl9pPr marR="0" lvl="8" algn="l" rtl="0">
              <a:lnSpc>
                <a:spcPct val="120000"/>
              </a:lnSpc>
              <a:spcBef>
                <a:spcPts val="375"/>
              </a:spcBef>
              <a:spcAft>
                <a:spcPts val="0"/>
              </a:spcAft>
              <a:buClr>
                <a:schemeClr val="accent1"/>
              </a:buClr>
              <a:buSzPts val="1920"/>
              <a:buFont typeface="Arial"/>
              <a:buNone/>
              <a:defRPr sz="1200" b="0" i="0" u="none" strike="noStrike" cap="none">
                <a:solidFill>
                  <a:schemeClr val="dk1"/>
                </a:solidFill>
                <a:latin typeface="Impact"/>
                <a:ea typeface="Impact"/>
                <a:cs typeface="Impact"/>
                <a:sym typeface="Impact"/>
              </a:defRPr>
            </a:lvl9pPr>
          </a:lstStyle>
          <a:p>
            <a:endParaRPr/>
          </a:p>
        </p:txBody>
      </p:sp>
      <p:sp>
        <p:nvSpPr>
          <p:cNvPr id="136" name="Google Shape;136;p46"/>
          <p:cNvSpPr txBox="1">
            <a:spLocks noGrp="1"/>
          </p:cNvSpPr>
          <p:nvPr>
            <p:ph type="body" idx="9"/>
          </p:nvPr>
        </p:nvSpPr>
        <p:spPr>
          <a:xfrm>
            <a:off x="5826614" y="3291963"/>
            <a:ext cx="2482596" cy="738977"/>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750"/>
              </a:spcBef>
              <a:spcAft>
                <a:spcPts val="0"/>
              </a:spcAft>
              <a:buSzPts val="1680"/>
              <a:buNone/>
              <a:defRPr sz="1050"/>
            </a:lvl1pPr>
            <a:lvl2pPr marL="914400" lvl="1" indent="-228600" algn="l">
              <a:lnSpc>
                <a:spcPct val="120000"/>
              </a:lnSpc>
              <a:spcBef>
                <a:spcPts val="375"/>
              </a:spcBef>
              <a:spcAft>
                <a:spcPts val="0"/>
              </a:spcAft>
              <a:buSzPts val="1440"/>
              <a:buNone/>
              <a:defRPr sz="900"/>
            </a:lvl2pPr>
            <a:lvl3pPr marL="1371600" lvl="2" indent="-228600" algn="l">
              <a:lnSpc>
                <a:spcPct val="120000"/>
              </a:lnSpc>
              <a:spcBef>
                <a:spcPts val="375"/>
              </a:spcBef>
              <a:spcAft>
                <a:spcPts val="0"/>
              </a:spcAft>
              <a:buSzPts val="1200"/>
              <a:buNone/>
              <a:defRPr sz="750"/>
            </a:lvl3pPr>
            <a:lvl4pPr marL="1828800" lvl="3" indent="-228600" algn="l">
              <a:lnSpc>
                <a:spcPct val="120000"/>
              </a:lnSpc>
              <a:spcBef>
                <a:spcPts val="375"/>
              </a:spcBef>
              <a:spcAft>
                <a:spcPts val="0"/>
              </a:spcAft>
              <a:buSzPts val="1080"/>
              <a:buNone/>
              <a:defRPr sz="675"/>
            </a:lvl4pPr>
            <a:lvl5pPr marL="2286000" lvl="4" indent="-228600" algn="l">
              <a:lnSpc>
                <a:spcPct val="120000"/>
              </a:lnSpc>
              <a:spcBef>
                <a:spcPts val="375"/>
              </a:spcBef>
              <a:spcAft>
                <a:spcPts val="0"/>
              </a:spcAft>
              <a:buSzPts val="1080"/>
              <a:buNone/>
              <a:defRPr sz="675"/>
            </a:lvl5pPr>
            <a:lvl6pPr marL="2743200" lvl="5" indent="-228600" algn="l">
              <a:lnSpc>
                <a:spcPct val="120000"/>
              </a:lnSpc>
              <a:spcBef>
                <a:spcPts val="375"/>
              </a:spcBef>
              <a:spcAft>
                <a:spcPts val="0"/>
              </a:spcAft>
              <a:buSzPts val="1080"/>
              <a:buNone/>
              <a:defRPr sz="675"/>
            </a:lvl6pPr>
            <a:lvl7pPr marL="3200400" lvl="6" indent="-228600" algn="l">
              <a:lnSpc>
                <a:spcPct val="120000"/>
              </a:lnSpc>
              <a:spcBef>
                <a:spcPts val="375"/>
              </a:spcBef>
              <a:spcAft>
                <a:spcPts val="0"/>
              </a:spcAft>
              <a:buSzPts val="1080"/>
              <a:buNone/>
              <a:defRPr sz="675"/>
            </a:lvl7pPr>
            <a:lvl8pPr marL="3657600" lvl="7" indent="-228600" algn="l">
              <a:lnSpc>
                <a:spcPct val="120000"/>
              </a:lnSpc>
              <a:spcBef>
                <a:spcPts val="375"/>
              </a:spcBef>
              <a:spcAft>
                <a:spcPts val="0"/>
              </a:spcAft>
              <a:buSzPts val="1080"/>
              <a:buNone/>
              <a:defRPr sz="675"/>
            </a:lvl8pPr>
            <a:lvl9pPr marL="4114800" lvl="8" indent="-228600" algn="l">
              <a:lnSpc>
                <a:spcPct val="120000"/>
              </a:lnSpc>
              <a:spcBef>
                <a:spcPts val="375"/>
              </a:spcBef>
              <a:spcAft>
                <a:spcPts val="0"/>
              </a:spcAft>
              <a:buSzPts val="1080"/>
              <a:buNone/>
              <a:defRPr sz="675"/>
            </a:lvl9pPr>
          </a:lstStyle>
          <a:p>
            <a:endParaRPr/>
          </a:p>
        </p:txBody>
      </p:sp>
      <p:sp>
        <p:nvSpPr>
          <p:cNvPr id="137" name="Google Shape;137;p46"/>
          <p:cNvSpPr txBox="1">
            <a:spLocks noGrp="1"/>
          </p:cNvSpPr>
          <p:nvPr>
            <p:ph type="dt" idx="10"/>
          </p:nvPr>
        </p:nvSpPr>
        <p:spPr>
          <a:xfrm>
            <a:off x="5473562" y="4318000"/>
            <a:ext cx="2838450" cy="373853"/>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46"/>
          <p:cNvSpPr txBox="1">
            <a:spLocks noGrp="1"/>
          </p:cNvSpPr>
          <p:nvPr>
            <p:ph type="ftr" idx="11"/>
          </p:nvPr>
        </p:nvSpPr>
        <p:spPr>
          <a:xfrm>
            <a:off x="514351" y="4318000"/>
            <a:ext cx="4124789" cy="37385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46"/>
          <p:cNvSpPr txBox="1">
            <a:spLocks noGrp="1"/>
          </p:cNvSpPr>
          <p:nvPr>
            <p:ph type="sldNum" idx="12"/>
          </p:nvPr>
        </p:nvSpPr>
        <p:spPr>
          <a:xfrm>
            <a:off x="4715341" y="4318000"/>
            <a:ext cx="680390" cy="373853"/>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0"/>
        <p:cNvGrpSpPr/>
        <p:nvPr/>
      </p:nvGrpSpPr>
      <p:grpSpPr>
        <a:xfrm>
          <a:off x="0" y="0"/>
          <a:ext cx="0" cy="0"/>
          <a:chOff x="0" y="0"/>
          <a:chExt cx="0" cy="0"/>
        </a:xfrm>
      </p:grpSpPr>
      <p:sp>
        <p:nvSpPr>
          <p:cNvPr id="141" name="Google Shape;141;p47"/>
          <p:cNvSpPr txBox="1">
            <a:spLocks noGrp="1"/>
          </p:cNvSpPr>
          <p:nvPr>
            <p:ph type="title"/>
          </p:nvPr>
        </p:nvSpPr>
        <p:spPr>
          <a:xfrm>
            <a:off x="514351" y="514350"/>
            <a:ext cx="7797662" cy="863974"/>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accent1"/>
              </a:buClr>
              <a:buSzPts val="4050"/>
              <a:buFont typeface="Impact"/>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47"/>
          <p:cNvSpPr txBox="1">
            <a:spLocks noGrp="1"/>
          </p:cNvSpPr>
          <p:nvPr>
            <p:ph type="body" idx="1"/>
          </p:nvPr>
        </p:nvSpPr>
        <p:spPr>
          <a:xfrm rot="5400000">
            <a:off x="3170670" y="-1108772"/>
            <a:ext cx="2483393" cy="7796030"/>
          </a:xfrm>
          <a:prstGeom prst="rect">
            <a:avLst/>
          </a:prstGeom>
          <a:noFill/>
          <a:ln>
            <a:noFill/>
          </a:ln>
        </p:spPr>
        <p:txBody>
          <a:bodyPr spcFirstLastPara="1" wrap="square" lIns="91425" tIns="45700" rIns="91425" bIns="45700" anchor="t" anchorCtr="0">
            <a:normAutofit/>
          </a:bodyPr>
          <a:lstStyle>
            <a:lvl1pPr marL="457200" lvl="0" indent="-411480" algn="l">
              <a:lnSpc>
                <a:spcPct val="120000"/>
              </a:lnSpc>
              <a:spcBef>
                <a:spcPts val="750"/>
              </a:spcBef>
              <a:spcAft>
                <a:spcPts val="0"/>
              </a:spcAft>
              <a:buSzPts val="2880"/>
              <a:buChar char="•"/>
              <a:defRPr/>
            </a:lvl1pPr>
            <a:lvl2pPr marL="914400" lvl="1" indent="-411480" algn="l">
              <a:lnSpc>
                <a:spcPct val="120000"/>
              </a:lnSpc>
              <a:spcBef>
                <a:spcPts val="375"/>
              </a:spcBef>
              <a:spcAft>
                <a:spcPts val="0"/>
              </a:spcAft>
              <a:buSzPts val="2880"/>
              <a:buChar char="•"/>
              <a:defRPr/>
            </a:lvl2pPr>
            <a:lvl3pPr marL="1371600" lvl="2" indent="-411480" algn="l">
              <a:lnSpc>
                <a:spcPct val="120000"/>
              </a:lnSpc>
              <a:spcBef>
                <a:spcPts val="375"/>
              </a:spcBef>
              <a:spcAft>
                <a:spcPts val="0"/>
              </a:spcAft>
              <a:buSzPts val="2880"/>
              <a:buChar char="•"/>
              <a:defRPr/>
            </a:lvl3pPr>
            <a:lvl4pPr marL="1828800" lvl="3" indent="-411480" algn="l">
              <a:lnSpc>
                <a:spcPct val="120000"/>
              </a:lnSpc>
              <a:spcBef>
                <a:spcPts val="375"/>
              </a:spcBef>
              <a:spcAft>
                <a:spcPts val="0"/>
              </a:spcAft>
              <a:buSzPts val="2880"/>
              <a:buChar char="•"/>
              <a:defRPr/>
            </a:lvl4pPr>
            <a:lvl5pPr marL="2286000" lvl="4" indent="-411479" algn="l">
              <a:lnSpc>
                <a:spcPct val="120000"/>
              </a:lnSpc>
              <a:spcBef>
                <a:spcPts val="375"/>
              </a:spcBef>
              <a:spcAft>
                <a:spcPts val="0"/>
              </a:spcAft>
              <a:buSzPts val="2880"/>
              <a:buChar char="•"/>
              <a:defRPr/>
            </a:lvl5pPr>
            <a:lvl6pPr marL="2743200" lvl="5" indent="-411479" algn="l">
              <a:lnSpc>
                <a:spcPct val="120000"/>
              </a:lnSpc>
              <a:spcBef>
                <a:spcPts val="375"/>
              </a:spcBef>
              <a:spcAft>
                <a:spcPts val="0"/>
              </a:spcAft>
              <a:buSzPts val="2880"/>
              <a:buChar char="•"/>
              <a:defRPr/>
            </a:lvl6pPr>
            <a:lvl7pPr marL="3200400" lvl="6" indent="-411479" algn="l">
              <a:lnSpc>
                <a:spcPct val="120000"/>
              </a:lnSpc>
              <a:spcBef>
                <a:spcPts val="375"/>
              </a:spcBef>
              <a:spcAft>
                <a:spcPts val="0"/>
              </a:spcAft>
              <a:buSzPts val="2880"/>
              <a:buChar char="•"/>
              <a:defRPr/>
            </a:lvl7pPr>
            <a:lvl8pPr marL="3657600" lvl="7" indent="-411479" algn="l">
              <a:lnSpc>
                <a:spcPct val="120000"/>
              </a:lnSpc>
              <a:spcBef>
                <a:spcPts val="375"/>
              </a:spcBef>
              <a:spcAft>
                <a:spcPts val="0"/>
              </a:spcAft>
              <a:buSzPts val="2880"/>
              <a:buChar char="•"/>
              <a:defRPr/>
            </a:lvl8pPr>
            <a:lvl9pPr marL="4114800" lvl="8" indent="-411479" algn="l">
              <a:lnSpc>
                <a:spcPct val="120000"/>
              </a:lnSpc>
              <a:spcBef>
                <a:spcPts val="375"/>
              </a:spcBef>
              <a:spcAft>
                <a:spcPts val="0"/>
              </a:spcAft>
              <a:buSzPts val="2880"/>
              <a:buChar char="•"/>
              <a:defRPr/>
            </a:lvl9pPr>
          </a:lstStyle>
          <a:p>
            <a:endParaRPr/>
          </a:p>
        </p:txBody>
      </p:sp>
      <p:sp>
        <p:nvSpPr>
          <p:cNvPr id="143" name="Google Shape;143;p47"/>
          <p:cNvSpPr txBox="1">
            <a:spLocks noGrp="1"/>
          </p:cNvSpPr>
          <p:nvPr>
            <p:ph type="dt" idx="10"/>
          </p:nvPr>
        </p:nvSpPr>
        <p:spPr>
          <a:xfrm>
            <a:off x="5473562" y="4318000"/>
            <a:ext cx="2838450" cy="373853"/>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 name="Google Shape;144;p47"/>
          <p:cNvSpPr txBox="1">
            <a:spLocks noGrp="1"/>
          </p:cNvSpPr>
          <p:nvPr>
            <p:ph type="ftr" idx="11"/>
          </p:nvPr>
        </p:nvSpPr>
        <p:spPr>
          <a:xfrm>
            <a:off x="514351" y="4318000"/>
            <a:ext cx="4124789" cy="37385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47"/>
          <p:cNvSpPr txBox="1">
            <a:spLocks noGrp="1"/>
          </p:cNvSpPr>
          <p:nvPr>
            <p:ph type="sldNum" idx="12"/>
          </p:nvPr>
        </p:nvSpPr>
        <p:spPr>
          <a:xfrm>
            <a:off x="4715341" y="4318000"/>
            <a:ext cx="680390" cy="373853"/>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30"/>
          <p:cNvSpPr txBox="1">
            <a:spLocks noGrp="1"/>
          </p:cNvSpPr>
          <p:nvPr>
            <p:ph type="title"/>
          </p:nvPr>
        </p:nvSpPr>
        <p:spPr>
          <a:xfrm>
            <a:off x="628649" y="0"/>
            <a:ext cx="7886700" cy="994172"/>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Clr>
                <a:schemeClr val="accent1"/>
              </a:buClr>
              <a:buSzPts val="2700"/>
              <a:buFont typeface="Arial"/>
              <a:buNone/>
              <a:defRPr b="1" i="0">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0" name="Google Shape;20;p30"/>
          <p:cNvSpPr txBox="1">
            <a:spLocks noGrp="1"/>
          </p:cNvSpPr>
          <p:nvPr>
            <p:ph type="body" idx="1"/>
          </p:nvPr>
        </p:nvSpPr>
        <p:spPr>
          <a:xfrm>
            <a:off x="628650" y="1157743"/>
            <a:ext cx="7886700" cy="3118071"/>
          </a:xfrm>
          <a:prstGeom prst="rect">
            <a:avLst/>
          </a:prstGeom>
          <a:noFill/>
          <a:ln>
            <a:noFill/>
          </a:ln>
        </p:spPr>
        <p:txBody>
          <a:bodyPr spcFirstLastPara="1" wrap="square" lIns="68575" tIns="34275" rIns="68575" bIns="34275" anchor="t" anchorCtr="0">
            <a:noAutofit/>
          </a:bodyPr>
          <a:lstStyle>
            <a:lvl1pPr marL="457200" lvl="0" indent="-361950" algn="l">
              <a:lnSpc>
                <a:spcPct val="100000"/>
              </a:lnSpc>
              <a:spcBef>
                <a:spcPts val="800"/>
              </a:spcBef>
              <a:spcAft>
                <a:spcPts val="0"/>
              </a:spcAft>
              <a:buSzPts val="2100"/>
              <a:buChar char="•"/>
              <a:defRPr b="0" i="0">
                <a:latin typeface="Arial"/>
                <a:ea typeface="Arial"/>
                <a:cs typeface="Arial"/>
                <a:sym typeface="Arial"/>
              </a:defRPr>
            </a:lvl1pPr>
            <a:lvl2pPr marL="914400" lvl="1" indent="-342900" algn="l">
              <a:lnSpc>
                <a:spcPct val="100000"/>
              </a:lnSpc>
              <a:spcBef>
                <a:spcPts val="400"/>
              </a:spcBef>
              <a:spcAft>
                <a:spcPts val="0"/>
              </a:spcAft>
              <a:buSzPts val="1800"/>
              <a:buChar char="•"/>
              <a:defRPr b="0" i="0">
                <a:latin typeface="Arial"/>
                <a:ea typeface="Arial"/>
                <a:cs typeface="Arial"/>
                <a:sym typeface="Arial"/>
              </a:defRPr>
            </a:lvl2pPr>
            <a:lvl3pPr marL="1371600" lvl="2" indent="-323850" algn="l">
              <a:lnSpc>
                <a:spcPct val="100000"/>
              </a:lnSpc>
              <a:spcBef>
                <a:spcPts val="400"/>
              </a:spcBef>
              <a:spcAft>
                <a:spcPts val="0"/>
              </a:spcAft>
              <a:buSzPts val="1500"/>
              <a:buChar char="•"/>
              <a:defRPr b="0" i="0">
                <a:latin typeface="Arial"/>
                <a:ea typeface="Arial"/>
                <a:cs typeface="Arial"/>
                <a:sym typeface="Arial"/>
              </a:defRPr>
            </a:lvl3pPr>
            <a:lvl4pPr marL="1828800" lvl="3" indent="-317500" algn="l">
              <a:lnSpc>
                <a:spcPct val="100000"/>
              </a:lnSpc>
              <a:spcBef>
                <a:spcPts val="400"/>
              </a:spcBef>
              <a:spcAft>
                <a:spcPts val="0"/>
              </a:spcAft>
              <a:buSzPts val="1400"/>
              <a:buChar char="•"/>
              <a:defRPr b="0" i="0">
                <a:latin typeface="Arial"/>
                <a:ea typeface="Arial"/>
                <a:cs typeface="Arial"/>
                <a:sym typeface="Arial"/>
              </a:defRPr>
            </a:lvl4pPr>
            <a:lvl5pPr marL="2286000" lvl="4" indent="-317500" algn="l">
              <a:lnSpc>
                <a:spcPct val="100000"/>
              </a:lnSpc>
              <a:spcBef>
                <a:spcPts val="400"/>
              </a:spcBef>
              <a:spcAft>
                <a:spcPts val="0"/>
              </a:spcAft>
              <a:buSzPts val="1400"/>
              <a:buChar char="•"/>
              <a:defRPr b="0" i="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 name="Google Shape;21;p30"/>
          <p:cNvSpPr txBox="1">
            <a:spLocks noGrp="1"/>
          </p:cNvSpPr>
          <p:nvPr>
            <p:ph type="sldNum" idx="12"/>
          </p:nvPr>
        </p:nvSpPr>
        <p:spPr>
          <a:xfrm>
            <a:off x="6457950" y="4785608"/>
            <a:ext cx="2135124"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6"/>
        <p:cNvGrpSpPr/>
        <p:nvPr/>
      </p:nvGrpSpPr>
      <p:grpSpPr>
        <a:xfrm>
          <a:off x="0" y="0"/>
          <a:ext cx="0" cy="0"/>
          <a:chOff x="0" y="0"/>
          <a:chExt cx="0" cy="0"/>
        </a:xfrm>
      </p:grpSpPr>
      <p:sp>
        <p:nvSpPr>
          <p:cNvPr id="147" name="Google Shape;147;p48"/>
          <p:cNvSpPr txBox="1">
            <a:spLocks noGrp="1"/>
          </p:cNvSpPr>
          <p:nvPr>
            <p:ph type="title"/>
          </p:nvPr>
        </p:nvSpPr>
        <p:spPr>
          <a:xfrm rot="5400000">
            <a:off x="5702844" y="1423402"/>
            <a:ext cx="3516589" cy="169848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4050"/>
              <a:buFont typeface="Impact"/>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p48"/>
          <p:cNvSpPr txBox="1">
            <a:spLocks noGrp="1"/>
          </p:cNvSpPr>
          <p:nvPr>
            <p:ph type="body" idx="1"/>
          </p:nvPr>
        </p:nvSpPr>
        <p:spPr>
          <a:xfrm rot="5400000">
            <a:off x="1720218" y="-691517"/>
            <a:ext cx="3516589" cy="5928323"/>
          </a:xfrm>
          <a:prstGeom prst="rect">
            <a:avLst/>
          </a:prstGeom>
          <a:noFill/>
          <a:ln>
            <a:noFill/>
          </a:ln>
        </p:spPr>
        <p:txBody>
          <a:bodyPr spcFirstLastPara="1" wrap="square" lIns="91425" tIns="45700" rIns="91425" bIns="45700" anchor="t" anchorCtr="0">
            <a:normAutofit/>
          </a:bodyPr>
          <a:lstStyle>
            <a:lvl1pPr marL="457200" lvl="0" indent="-411480" algn="l">
              <a:lnSpc>
                <a:spcPct val="120000"/>
              </a:lnSpc>
              <a:spcBef>
                <a:spcPts val="750"/>
              </a:spcBef>
              <a:spcAft>
                <a:spcPts val="0"/>
              </a:spcAft>
              <a:buSzPts val="2880"/>
              <a:buChar char="•"/>
              <a:defRPr/>
            </a:lvl1pPr>
            <a:lvl2pPr marL="914400" lvl="1" indent="-411480" algn="l">
              <a:lnSpc>
                <a:spcPct val="120000"/>
              </a:lnSpc>
              <a:spcBef>
                <a:spcPts val="375"/>
              </a:spcBef>
              <a:spcAft>
                <a:spcPts val="0"/>
              </a:spcAft>
              <a:buSzPts val="2880"/>
              <a:buChar char="•"/>
              <a:defRPr/>
            </a:lvl2pPr>
            <a:lvl3pPr marL="1371600" lvl="2" indent="-411480" algn="l">
              <a:lnSpc>
                <a:spcPct val="120000"/>
              </a:lnSpc>
              <a:spcBef>
                <a:spcPts val="375"/>
              </a:spcBef>
              <a:spcAft>
                <a:spcPts val="0"/>
              </a:spcAft>
              <a:buSzPts val="2880"/>
              <a:buChar char="•"/>
              <a:defRPr/>
            </a:lvl3pPr>
            <a:lvl4pPr marL="1828800" lvl="3" indent="-411480" algn="l">
              <a:lnSpc>
                <a:spcPct val="120000"/>
              </a:lnSpc>
              <a:spcBef>
                <a:spcPts val="375"/>
              </a:spcBef>
              <a:spcAft>
                <a:spcPts val="0"/>
              </a:spcAft>
              <a:buSzPts val="2880"/>
              <a:buChar char="•"/>
              <a:defRPr/>
            </a:lvl4pPr>
            <a:lvl5pPr marL="2286000" lvl="4" indent="-411479" algn="l">
              <a:lnSpc>
                <a:spcPct val="120000"/>
              </a:lnSpc>
              <a:spcBef>
                <a:spcPts val="375"/>
              </a:spcBef>
              <a:spcAft>
                <a:spcPts val="0"/>
              </a:spcAft>
              <a:buSzPts val="2880"/>
              <a:buChar char="•"/>
              <a:defRPr/>
            </a:lvl5pPr>
            <a:lvl6pPr marL="2743200" lvl="5" indent="-411479" algn="l">
              <a:lnSpc>
                <a:spcPct val="120000"/>
              </a:lnSpc>
              <a:spcBef>
                <a:spcPts val="375"/>
              </a:spcBef>
              <a:spcAft>
                <a:spcPts val="0"/>
              </a:spcAft>
              <a:buSzPts val="2880"/>
              <a:buChar char="•"/>
              <a:defRPr/>
            </a:lvl6pPr>
            <a:lvl7pPr marL="3200400" lvl="6" indent="-411479" algn="l">
              <a:lnSpc>
                <a:spcPct val="120000"/>
              </a:lnSpc>
              <a:spcBef>
                <a:spcPts val="375"/>
              </a:spcBef>
              <a:spcAft>
                <a:spcPts val="0"/>
              </a:spcAft>
              <a:buSzPts val="2880"/>
              <a:buChar char="•"/>
              <a:defRPr/>
            </a:lvl7pPr>
            <a:lvl8pPr marL="3657600" lvl="7" indent="-411479" algn="l">
              <a:lnSpc>
                <a:spcPct val="120000"/>
              </a:lnSpc>
              <a:spcBef>
                <a:spcPts val="375"/>
              </a:spcBef>
              <a:spcAft>
                <a:spcPts val="0"/>
              </a:spcAft>
              <a:buSzPts val="2880"/>
              <a:buChar char="•"/>
              <a:defRPr/>
            </a:lvl8pPr>
            <a:lvl9pPr marL="4114800" lvl="8" indent="-411479" algn="l">
              <a:lnSpc>
                <a:spcPct val="120000"/>
              </a:lnSpc>
              <a:spcBef>
                <a:spcPts val="375"/>
              </a:spcBef>
              <a:spcAft>
                <a:spcPts val="0"/>
              </a:spcAft>
              <a:buSzPts val="2880"/>
              <a:buChar char="•"/>
              <a:defRPr/>
            </a:lvl9pPr>
          </a:lstStyle>
          <a:p>
            <a:endParaRPr/>
          </a:p>
        </p:txBody>
      </p:sp>
      <p:sp>
        <p:nvSpPr>
          <p:cNvPr id="149" name="Google Shape;149;p48"/>
          <p:cNvSpPr txBox="1">
            <a:spLocks noGrp="1"/>
          </p:cNvSpPr>
          <p:nvPr>
            <p:ph type="dt" idx="10"/>
          </p:nvPr>
        </p:nvSpPr>
        <p:spPr>
          <a:xfrm>
            <a:off x="5473562" y="4318000"/>
            <a:ext cx="2838450" cy="373853"/>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0" name="Google Shape;150;p48"/>
          <p:cNvSpPr txBox="1">
            <a:spLocks noGrp="1"/>
          </p:cNvSpPr>
          <p:nvPr>
            <p:ph type="ftr" idx="11"/>
          </p:nvPr>
        </p:nvSpPr>
        <p:spPr>
          <a:xfrm>
            <a:off x="514351" y="4318000"/>
            <a:ext cx="4124789" cy="37385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48"/>
          <p:cNvSpPr txBox="1">
            <a:spLocks noGrp="1"/>
          </p:cNvSpPr>
          <p:nvPr>
            <p:ph type="sldNum" idx="12"/>
          </p:nvPr>
        </p:nvSpPr>
        <p:spPr>
          <a:xfrm>
            <a:off x="4715341" y="4318000"/>
            <a:ext cx="680390" cy="373853"/>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3"/>
        <p:cNvGrpSpPr/>
        <p:nvPr/>
      </p:nvGrpSpPr>
      <p:grpSpPr>
        <a:xfrm>
          <a:off x="0" y="0"/>
          <a:ext cx="0" cy="0"/>
          <a:chOff x="0" y="0"/>
          <a:chExt cx="0" cy="0"/>
        </a:xfrm>
      </p:grpSpPr>
      <p:sp>
        <p:nvSpPr>
          <p:cNvPr id="164" name="Google Shape;164;gaf19c3d7a0_0_706"/>
          <p:cNvSpPr txBox="1">
            <a:spLocks noGrp="1"/>
          </p:cNvSpPr>
          <p:nvPr>
            <p:ph type="title"/>
          </p:nvPr>
        </p:nvSpPr>
        <p:spPr>
          <a:xfrm>
            <a:off x="628649" y="0"/>
            <a:ext cx="7886700" cy="9942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Clr>
                <a:schemeClr val="accent1"/>
              </a:buClr>
              <a:buSzPts val="2700"/>
              <a:buFont typeface="Arial"/>
              <a:buNone/>
              <a:defRPr b="1" i="0">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5" name="Google Shape;165;gaf19c3d7a0_0_706"/>
          <p:cNvSpPr txBox="1">
            <a:spLocks noGrp="1"/>
          </p:cNvSpPr>
          <p:nvPr>
            <p:ph type="body" idx="1"/>
          </p:nvPr>
        </p:nvSpPr>
        <p:spPr>
          <a:xfrm>
            <a:off x="628650" y="1157743"/>
            <a:ext cx="7886700" cy="3118200"/>
          </a:xfrm>
          <a:prstGeom prst="rect">
            <a:avLst/>
          </a:prstGeom>
          <a:noFill/>
          <a:ln>
            <a:noFill/>
          </a:ln>
        </p:spPr>
        <p:txBody>
          <a:bodyPr spcFirstLastPara="1" wrap="square" lIns="68575" tIns="34275" rIns="68575" bIns="34275" anchor="t" anchorCtr="0">
            <a:noAutofit/>
          </a:bodyPr>
          <a:lstStyle>
            <a:lvl1pPr marL="457200" lvl="0" indent="-361950" algn="l">
              <a:lnSpc>
                <a:spcPct val="100000"/>
              </a:lnSpc>
              <a:spcBef>
                <a:spcPts val="800"/>
              </a:spcBef>
              <a:spcAft>
                <a:spcPts val="0"/>
              </a:spcAft>
              <a:buSzPts val="2100"/>
              <a:buChar char="•"/>
              <a:defRPr b="0" i="0">
                <a:latin typeface="Arial"/>
                <a:ea typeface="Arial"/>
                <a:cs typeface="Arial"/>
                <a:sym typeface="Arial"/>
              </a:defRPr>
            </a:lvl1pPr>
            <a:lvl2pPr marL="914400" lvl="1" indent="-342900" algn="l">
              <a:lnSpc>
                <a:spcPct val="100000"/>
              </a:lnSpc>
              <a:spcBef>
                <a:spcPts val="400"/>
              </a:spcBef>
              <a:spcAft>
                <a:spcPts val="0"/>
              </a:spcAft>
              <a:buSzPts val="1800"/>
              <a:buChar char="•"/>
              <a:defRPr b="0" i="0">
                <a:latin typeface="Arial"/>
                <a:ea typeface="Arial"/>
                <a:cs typeface="Arial"/>
                <a:sym typeface="Arial"/>
              </a:defRPr>
            </a:lvl2pPr>
            <a:lvl3pPr marL="1371600" lvl="2" indent="-323850" algn="l">
              <a:lnSpc>
                <a:spcPct val="100000"/>
              </a:lnSpc>
              <a:spcBef>
                <a:spcPts val="400"/>
              </a:spcBef>
              <a:spcAft>
                <a:spcPts val="0"/>
              </a:spcAft>
              <a:buSzPts val="1500"/>
              <a:buChar char="•"/>
              <a:defRPr b="0" i="0">
                <a:latin typeface="Arial"/>
                <a:ea typeface="Arial"/>
                <a:cs typeface="Arial"/>
                <a:sym typeface="Arial"/>
              </a:defRPr>
            </a:lvl3pPr>
            <a:lvl4pPr marL="1828800" lvl="3" indent="-317500" algn="l">
              <a:lnSpc>
                <a:spcPct val="100000"/>
              </a:lnSpc>
              <a:spcBef>
                <a:spcPts val="400"/>
              </a:spcBef>
              <a:spcAft>
                <a:spcPts val="0"/>
              </a:spcAft>
              <a:buSzPts val="1400"/>
              <a:buChar char="•"/>
              <a:defRPr b="0" i="0">
                <a:latin typeface="Arial"/>
                <a:ea typeface="Arial"/>
                <a:cs typeface="Arial"/>
                <a:sym typeface="Arial"/>
              </a:defRPr>
            </a:lvl4pPr>
            <a:lvl5pPr marL="2286000" lvl="4" indent="-317500" algn="l">
              <a:lnSpc>
                <a:spcPct val="100000"/>
              </a:lnSpc>
              <a:spcBef>
                <a:spcPts val="400"/>
              </a:spcBef>
              <a:spcAft>
                <a:spcPts val="0"/>
              </a:spcAft>
              <a:buSzPts val="1400"/>
              <a:buChar char="•"/>
              <a:defRPr b="0" i="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6" name="Google Shape;166;gaf19c3d7a0_0_706"/>
          <p:cNvSpPr txBox="1">
            <a:spLocks noGrp="1"/>
          </p:cNvSpPr>
          <p:nvPr>
            <p:ph type="sldNum" idx="12"/>
          </p:nvPr>
        </p:nvSpPr>
        <p:spPr>
          <a:xfrm>
            <a:off x="6457950" y="4785608"/>
            <a:ext cx="21351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
  <p:cSld name="1_Title Slide">
    <p:spTree>
      <p:nvGrpSpPr>
        <p:cNvPr id="1" name="Shape 167"/>
        <p:cNvGrpSpPr/>
        <p:nvPr/>
      </p:nvGrpSpPr>
      <p:grpSpPr>
        <a:xfrm>
          <a:off x="0" y="0"/>
          <a:ext cx="0" cy="0"/>
          <a:chOff x="0" y="0"/>
          <a:chExt cx="0" cy="0"/>
        </a:xfrm>
      </p:grpSpPr>
      <p:sp>
        <p:nvSpPr>
          <p:cNvPr id="168" name="Google Shape;168;gaf19c3d7a0_0_704"/>
          <p:cNvSpPr txBox="1">
            <a:spLocks noGrp="1"/>
          </p:cNvSpPr>
          <p:nvPr>
            <p:ph type="sldNum" idx="12"/>
          </p:nvPr>
        </p:nvSpPr>
        <p:spPr>
          <a:xfrm>
            <a:off x="6457950" y="4785608"/>
            <a:ext cx="21351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69"/>
        <p:cNvGrpSpPr/>
        <p:nvPr/>
      </p:nvGrpSpPr>
      <p:grpSpPr>
        <a:xfrm>
          <a:off x="0" y="0"/>
          <a:ext cx="0" cy="0"/>
          <a:chOff x="0" y="0"/>
          <a:chExt cx="0" cy="0"/>
        </a:xfrm>
      </p:grpSpPr>
      <p:sp>
        <p:nvSpPr>
          <p:cNvPr id="170" name="Google Shape;170;gaf19c3d7a0_0_710"/>
          <p:cNvSpPr txBox="1">
            <a:spLocks noGrp="1"/>
          </p:cNvSpPr>
          <p:nvPr>
            <p:ph type="sldNum" idx="12"/>
          </p:nvPr>
        </p:nvSpPr>
        <p:spPr>
          <a:xfrm>
            <a:off x="6457950" y="4785608"/>
            <a:ext cx="21351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71"/>
        <p:cNvGrpSpPr/>
        <p:nvPr/>
      </p:nvGrpSpPr>
      <p:grpSpPr>
        <a:xfrm>
          <a:off x="0" y="0"/>
          <a:ext cx="0" cy="0"/>
          <a:chOff x="0" y="0"/>
          <a:chExt cx="0" cy="0"/>
        </a:xfrm>
      </p:grpSpPr>
      <p:pic>
        <p:nvPicPr>
          <p:cNvPr id="172" name="Google Shape;172;gaf19c3d7a0_0_712" descr="Brickwork-HD-R1a.jp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73" name="Google Shape;173;gaf19c3d7a0_0_712"/>
          <p:cNvSpPr/>
          <p:nvPr/>
        </p:nvSpPr>
        <p:spPr>
          <a:xfrm>
            <a:off x="-11907" y="0"/>
            <a:ext cx="8762858" cy="4941094"/>
          </a:xfrm>
          <a:custGeom>
            <a:avLst/>
            <a:gdLst/>
            <a:ahLst/>
            <a:cxnLst/>
            <a:rect l="l" t="t" r="r" b="b"/>
            <a:pathLst>
              <a:path w="11683810" h="6588125" extrusionOk="0">
                <a:moveTo>
                  <a:pt x="0" y="0"/>
                </a:moveTo>
                <a:lnTo>
                  <a:pt x="11318691" y="0"/>
                </a:lnTo>
                <a:lnTo>
                  <a:pt x="11683810" y="5976938"/>
                </a:lnTo>
                <a:lnTo>
                  <a:pt x="15875" y="6588125"/>
                </a:lnTo>
                <a:cubicBezTo>
                  <a:pt x="10583" y="4386792"/>
                  <a:pt x="5292" y="2185458"/>
                  <a:pt x="0" y="0"/>
                </a:cubicBezTo>
                <a:close/>
              </a:path>
            </a:pathLst>
          </a:custGeom>
          <a:blipFill rotWithShape="1">
            <a:blip r:embed="rId3">
              <a:alphaModFix/>
            </a:blip>
            <a:stretch>
              <a:fillRect/>
            </a:stretch>
          </a:blipFill>
          <a:ln>
            <a:noFill/>
          </a:ln>
          <a:effectLst>
            <a:outerShdw blurRad="101600" dist="152400" dir="4380000" algn="tl" rotWithShape="0">
              <a:srgbClr val="000000">
                <a:alpha val="41568"/>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gaf19c3d7a0_0_712"/>
          <p:cNvSpPr/>
          <p:nvPr/>
        </p:nvSpPr>
        <p:spPr>
          <a:xfrm>
            <a:off x="0" y="3211693"/>
            <a:ext cx="8496943" cy="1521634"/>
          </a:xfrm>
          <a:custGeom>
            <a:avLst/>
            <a:gdLst/>
            <a:ahLst/>
            <a:cxnLst/>
            <a:rect l="l" t="t" r="r" b="b"/>
            <a:pathLst>
              <a:path w="11329257" h="2028845" extrusionOk="0">
                <a:moveTo>
                  <a:pt x="0" y="588520"/>
                </a:moveTo>
                <a:lnTo>
                  <a:pt x="11244075" y="0"/>
                </a:lnTo>
                <a:lnTo>
                  <a:pt x="11329257" y="1424838"/>
                </a:lnTo>
                <a:lnTo>
                  <a:pt x="0" y="2028845"/>
                </a:lnTo>
                <a:lnTo>
                  <a:pt x="0" y="588520"/>
                </a:lnTo>
                <a:close/>
              </a:path>
            </a:pathLst>
          </a:custGeom>
          <a:gradFill>
            <a:gsLst>
              <a:gs pos="0">
                <a:schemeClr val="accent1"/>
              </a:gs>
              <a:gs pos="34000">
                <a:schemeClr val="accent1"/>
              </a:gs>
              <a:gs pos="100000">
                <a:srgbClr val="5C0607"/>
              </a:gs>
            </a:gsLst>
            <a:path path="circle">
              <a:fillToRect l="50000" t="50000" r="50000" b="50000"/>
            </a:path>
            <a:tileRect/>
          </a:gradFill>
          <a:ln>
            <a:noFill/>
          </a:ln>
        </p:spPr>
      </p:sp>
      <p:sp>
        <p:nvSpPr>
          <p:cNvPr id="175" name="Google Shape;175;gaf19c3d7a0_0_712"/>
          <p:cNvSpPr/>
          <p:nvPr/>
        </p:nvSpPr>
        <p:spPr>
          <a:xfrm>
            <a:off x="1" y="0"/>
            <a:ext cx="6539684" cy="342658"/>
          </a:xfrm>
          <a:custGeom>
            <a:avLst/>
            <a:gdLst/>
            <a:ahLst/>
            <a:cxnLst/>
            <a:rect l="l" t="t" r="r" b="b"/>
            <a:pathLst>
              <a:path w="8719579" h="456877" extrusionOk="0">
                <a:moveTo>
                  <a:pt x="0" y="0"/>
                </a:moveTo>
                <a:lnTo>
                  <a:pt x="8719579" y="0"/>
                </a:lnTo>
                <a:lnTo>
                  <a:pt x="0" y="456877"/>
                </a:lnTo>
                <a:lnTo>
                  <a:pt x="0" y="0"/>
                </a:lnTo>
                <a:close/>
              </a:path>
            </a:pathLst>
          </a:custGeom>
          <a:gradFill>
            <a:gsLst>
              <a:gs pos="0">
                <a:schemeClr val="accent1"/>
              </a:gs>
              <a:gs pos="34000">
                <a:schemeClr val="accent1"/>
              </a:gs>
              <a:gs pos="100000">
                <a:srgbClr val="5C0607"/>
              </a:gs>
            </a:gsLst>
            <a:path path="circle">
              <a:fillToRect l="50000" t="50000" r="50000" b="50000"/>
            </a:path>
            <a:tileRect/>
          </a:gradFill>
          <a:ln>
            <a:noFill/>
          </a:ln>
        </p:spPr>
      </p:sp>
      <p:sp>
        <p:nvSpPr>
          <p:cNvPr id="176" name="Google Shape;176;gaf19c3d7a0_0_712"/>
          <p:cNvSpPr/>
          <p:nvPr/>
        </p:nvSpPr>
        <p:spPr>
          <a:xfrm rot="-183173">
            <a:off x="-119415" y="215627"/>
            <a:ext cx="8537453" cy="4319984"/>
          </a:xfrm>
          <a:custGeom>
            <a:avLst/>
            <a:gdLst/>
            <a:ahLst/>
            <a:cxnLst/>
            <a:rect l="l" t="t" r="r" b="b"/>
            <a:pathLst>
              <a:path w="11367116" h="5751804" extrusionOk="0">
                <a:moveTo>
                  <a:pt x="11346705" y="0"/>
                </a:moveTo>
                <a:cubicBezTo>
                  <a:pt x="11353509" y="1915114"/>
                  <a:pt x="11360312" y="3830229"/>
                  <a:pt x="11367116" y="5745343"/>
                </a:cubicBezTo>
                <a:lnTo>
                  <a:pt x="0" y="5751804"/>
                </a:lnTo>
              </a:path>
            </a:pathLst>
          </a:custGeom>
          <a:noFill/>
          <a:ln w="82550" cap="flat" cmpd="sng">
            <a:solidFill>
              <a:srgbClr val="7F7F7F"/>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gaf19c3d7a0_0_712"/>
          <p:cNvSpPr txBox="1">
            <a:spLocks noGrp="1"/>
          </p:cNvSpPr>
          <p:nvPr>
            <p:ph type="ctrTitle"/>
          </p:nvPr>
        </p:nvSpPr>
        <p:spPr>
          <a:xfrm rot="-179945">
            <a:off x="668408" y="497047"/>
            <a:ext cx="7316521" cy="2074944"/>
          </a:xfrm>
          <a:prstGeom prst="rect">
            <a:avLst/>
          </a:prstGeom>
          <a:noFill/>
          <a:ln>
            <a:noFill/>
          </a:ln>
        </p:spPr>
        <p:txBody>
          <a:bodyPr spcFirstLastPara="1" wrap="square" lIns="91425" tIns="45700" rIns="91425" bIns="45700" anchor="b" anchorCtr="0">
            <a:noAutofit/>
          </a:bodyPr>
          <a:lstStyle>
            <a:lvl1pPr lvl="0" algn="r">
              <a:lnSpc>
                <a:spcPct val="90000"/>
              </a:lnSpc>
              <a:spcBef>
                <a:spcPts val="0"/>
              </a:spcBef>
              <a:spcAft>
                <a:spcPts val="0"/>
              </a:spcAft>
              <a:buClr>
                <a:schemeClr val="accent1"/>
              </a:buClr>
              <a:buSzPts val="6000"/>
              <a:buFont typeface="Impact"/>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gaf19c3d7a0_0_712"/>
          <p:cNvSpPr txBox="1">
            <a:spLocks noGrp="1"/>
          </p:cNvSpPr>
          <p:nvPr>
            <p:ph type="subTitle" idx="1"/>
          </p:nvPr>
        </p:nvSpPr>
        <p:spPr>
          <a:xfrm rot="-179945">
            <a:off x="737299" y="2628962"/>
            <a:ext cx="7316521" cy="412766"/>
          </a:xfrm>
          <a:prstGeom prst="rect">
            <a:avLst/>
          </a:prstGeom>
          <a:noFill/>
          <a:ln>
            <a:noFill/>
          </a:ln>
        </p:spPr>
        <p:txBody>
          <a:bodyPr spcFirstLastPara="1" wrap="square" lIns="91425" tIns="45700" rIns="91425" bIns="45700" anchor="t" anchorCtr="0">
            <a:noAutofit/>
          </a:bodyPr>
          <a:lstStyle>
            <a:lvl1pPr lvl="0" algn="r">
              <a:lnSpc>
                <a:spcPct val="120000"/>
              </a:lnSpc>
              <a:spcBef>
                <a:spcPts val="750"/>
              </a:spcBef>
              <a:spcAft>
                <a:spcPts val="0"/>
              </a:spcAft>
              <a:buSzPts val="3360"/>
              <a:buNone/>
              <a:defRPr sz="2100">
                <a:solidFill>
                  <a:srgbClr val="7F7F7F"/>
                </a:solidFill>
              </a:defRPr>
            </a:lvl1pPr>
            <a:lvl2pPr lvl="1" algn="ctr">
              <a:lnSpc>
                <a:spcPct val="120000"/>
              </a:lnSpc>
              <a:spcBef>
                <a:spcPts val="375"/>
              </a:spcBef>
              <a:spcAft>
                <a:spcPts val="0"/>
              </a:spcAft>
              <a:buSzPts val="2400"/>
              <a:buNone/>
              <a:defRPr sz="1500"/>
            </a:lvl2pPr>
            <a:lvl3pPr lvl="2" algn="ctr">
              <a:lnSpc>
                <a:spcPct val="120000"/>
              </a:lnSpc>
              <a:spcBef>
                <a:spcPts val="375"/>
              </a:spcBef>
              <a:spcAft>
                <a:spcPts val="0"/>
              </a:spcAft>
              <a:buSzPts val="2160"/>
              <a:buNone/>
              <a:defRPr sz="1350"/>
            </a:lvl3pPr>
            <a:lvl4pPr lvl="3" algn="ctr">
              <a:lnSpc>
                <a:spcPct val="120000"/>
              </a:lnSpc>
              <a:spcBef>
                <a:spcPts val="375"/>
              </a:spcBef>
              <a:spcAft>
                <a:spcPts val="0"/>
              </a:spcAft>
              <a:buSzPts val="1920"/>
              <a:buNone/>
              <a:defRPr sz="1200"/>
            </a:lvl4pPr>
            <a:lvl5pPr lvl="4" algn="ctr">
              <a:lnSpc>
                <a:spcPct val="120000"/>
              </a:lnSpc>
              <a:spcBef>
                <a:spcPts val="375"/>
              </a:spcBef>
              <a:spcAft>
                <a:spcPts val="0"/>
              </a:spcAft>
              <a:buSzPts val="1920"/>
              <a:buNone/>
              <a:defRPr sz="1200"/>
            </a:lvl5pPr>
            <a:lvl6pPr lvl="5" algn="ctr">
              <a:lnSpc>
                <a:spcPct val="120000"/>
              </a:lnSpc>
              <a:spcBef>
                <a:spcPts val="375"/>
              </a:spcBef>
              <a:spcAft>
                <a:spcPts val="0"/>
              </a:spcAft>
              <a:buSzPts val="1920"/>
              <a:buNone/>
              <a:defRPr sz="1200"/>
            </a:lvl6pPr>
            <a:lvl7pPr lvl="6" algn="ctr">
              <a:lnSpc>
                <a:spcPct val="120000"/>
              </a:lnSpc>
              <a:spcBef>
                <a:spcPts val="375"/>
              </a:spcBef>
              <a:spcAft>
                <a:spcPts val="0"/>
              </a:spcAft>
              <a:buSzPts val="1920"/>
              <a:buNone/>
              <a:defRPr sz="1200"/>
            </a:lvl7pPr>
            <a:lvl8pPr lvl="7" algn="ctr">
              <a:lnSpc>
                <a:spcPct val="120000"/>
              </a:lnSpc>
              <a:spcBef>
                <a:spcPts val="375"/>
              </a:spcBef>
              <a:spcAft>
                <a:spcPts val="0"/>
              </a:spcAft>
              <a:buSzPts val="1920"/>
              <a:buNone/>
              <a:defRPr sz="1200"/>
            </a:lvl8pPr>
            <a:lvl9pPr lvl="8" algn="ctr">
              <a:lnSpc>
                <a:spcPct val="120000"/>
              </a:lnSpc>
              <a:spcBef>
                <a:spcPts val="375"/>
              </a:spcBef>
              <a:spcAft>
                <a:spcPts val="0"/>
              </a:spcAft>
              <a:buSzPts val="1920"/>
              <a:buNone/>
              <a:defRPr sz="1200"/>
            </a:lvl9pPr>
          </a:lstStyle>
          <a:p>
            <a:endParaRPr/>
          </a:p>
        </p:txBody>
      </p:sp>
      <p:sp>
        <p:nvSpPr>
          <p:cNvPr id="179" name="Google Shape;179;gaf19c3d7a0_0_712"/>
          <p:cNvSpPr txBox="1">
            <a:spLocks noGrp="1"/>
          </p:cNvSpPr>
          <p:nvPr>
            <p:ph type="dt" idx="10"/>
          </p:nvPr>
        </p:nvSpPr>
        <p:spPr>
          <a:xfrm rot="-180038">
            <a:off x="3711378" y="3433824"/>
            <a:ext cx="4607717" cy="87239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4050">
                <a:solidFill>
                  <a:srgbClr val="5C060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0" name="Google Shape;180;gaf19c3d7a0_0_712"/>
          <p:cNvSpPr txBox="1">
            <a:spLocks noGrp="1"/>
          </p:cNvSpPr>
          <p:nvPr>
            <p:ph type="ftr" idx="11"/>
          </p:nvPr>
        </p:nvSpPr>
        <p:spPr>
          <a:xfrm rot="-180160">
            <a:off x="-4237" y="3662202"/>
            <a:ext cx="3035367" cy="89672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405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1" name="Google Shape;181;gaf19c3d7a0_0_712"/>
          <p:cNvSpPr txBox="1">
            <a:spLocks noGrp="1"/>
          </p:cNvSpPr>
          <p:nvPr>
            <p:ph type="sldNum" idx="12"/>
          </p:nvPr>
        </p:nvSpPr>
        <p:spPr>
          <a:xfrm rot="-180449">
            <a:off x="7388783" y="2874442"/>
            <a:ext cx="680437" cy="373709"/>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800"/>
              <a:buFont typeface="Arial"/>
              <a:buNone/>
              <a:defRPr sz="1800" b="0" i="0" u="none" strike="noStrike" cap="none">
                <a:solidFill>
                  <a:srgbClr val="3F3F3F"/>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800"/>
              <a:buFont typeface="Arial"/>
              <a:buNone/>
              <a:defRPr sz="1800" b="0" i="0" u="none" strike="noStrike" cap="none">
                <a:solidFill>
                  <a:srgbClr val="3F3F3F"/>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800"/>
              <a:buFont typeface="Arial"/>
              <a:buNone/>
              <a:defRPr sz="1800" b="0" i="0" u="none" strike="noStrike" cap="none">
                <a:solidFill>
                  <a:srgbClr val="3F3F3F"/>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800"/>
              <a:buFont typeface="Arial"/>
              <a:buNone/>
              <a:defRPr sz="1800" b="0" i="0" u="none" strike="noStrike" cap="none">
                <a:solidFill>
                  <a:srgbClr val="3F3F3F"/>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800"/>
              <a:buFont typeface="Arial"/>
              <a:buNone/>
              <a:defRPr sz="1800" b="0" i="0" u="none" strike="noStrike" cap="none">
                <a:solidFill>
                  <a:srgbClr val="3F3F3F"/>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800"/>
              <a:buFont typeface="Arial"/>
              <a:buNone/>
              <a:defRPr sz="1800" b="0" i="0" u="none" strike="noStrike" cap="none">
                <a:solidFill>
                  <a:srgbClr val="3F3F3F"/>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800"/>
              <a:buFont typeface="Arial"/>
              <a:buNone/>
              <a:defRPr sz="1800" b="0" i="0" u="none" strike="noStrike" cap="none">
                <a:solidFill>
                  <a:srgbClr val="3F3F3F"/>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800"/>
              <a:buFont typeface="Arial"/>
              <a:buNone/>
              <a:defRPr sz="1800" b="0" i="0" u="none" strike="noStrike" cap="none">
                <a:solidFill>
                  <a:srgbClr val="3F3F3F"/>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800"/>
              <a:buFont typeface="Arial"/>
              <a:buNone/>
              <a:defRPr sz="1800" b="0" i="0" u="none" strike="noStrike" cap="none">
                <a:solidFill>
                  <a:srgbClr val="3F3F3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
        <p:nvSpPr>
          <p:cNvPr id="182" name="Google Shape;182;gaf19c3d7a0_0_712"/>
          <p:cNvSpPr/>
          <p:nvPr/>
        </p:nvSpPr>
        <p:spPr>
          <a:xfrm rot="-178804">
            <a:off x="3165977" y="3833585"/>
            <a:ext cx="386623" cy="386623"/>
          </a:xfrm>
          <a:prstGeom prst="star5">
            <a:avLst>
              <a:gd name="adj" fmla="val 26693"/>
              <a:gd name="hf" fmla="val 105146"/>
              <a:gd name="vf" fmla="val 110557"/>
            </a:avLst>
          </a:prstGeom>
          <a:solidFill>
            <a:schemeClr val="dk1">
              <a:alpha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83"/>
        <p:cNvGrpSpPr/>
        <p:nvPr/>
      </p:nvGrpSpPr>
      <p:grpSpPr>
        <a:xfrm>
          <a:off x="0" y="0"/>
          <a:ext cx="0" cy="0"/>
          <a:chOff x="0" y="0"/>
          <a:chExt cx="0" cy="0"/>
        </a:xfrm>
      </p:grpSpPr>
      <p:sp>
        <p:nvSpPr>
          <p:cNvPr id="184" name="Google Shape;184;gaf19c3d7a0_0_724"/>
          <p:cNvSpPr txBox="1">
            <a:spLocks noGrp="1"/>
          </p:cNvSpPr>
          <p:nvPr>
            <p:ph type="title"/>
          </p:nvPr>
        </p:nvSpPr>
        <p:spPr>
          <a:xfrm>
            <a:off x="514351" y="514350"/>
            <a:ext cx="7797600" cy="8640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gaf19c3d7a0_0_724"/>
          <p:cNvSpPr txBox="1">
            <a:spLocks noGrp="1"/>
          </p:cNvSpPr>
          <p:nvPr>
            <p:ph type="body" idx="1"/>
          </p:nvPr>
        </p:nvSpPr>
        <p:spPr>
          <a:xfrm>
            <a:off x="514351" y="1547547"/>
            <a:ext cx="7796100" cy="2483400"/>
          </a:xfrm>
          <a:prstGeom prst="rect">
            <a:avLst/>
          </a:prstGeom>
          <a:noFill/>
          <a:ln>
            <a:noFill/>
          </a:ln>
        </p:spPr>
        <p:txBody>
          <a:bodyPr spcFirstLastPara="1" wrap="square" lIns="91425" tIns="45700" rIns="91425" bIns="45700" anchor="ctr" anchorCtr="0">
            <a:noAutofit/>
          </a:bodyPr>
          <a:lstStyle>
            <a:lvl1pPr marL="457200" lvl="0" indent="-411480" algn="l">
              <a:lnSpc>
                <a:spcPct val="120000"/>
              </a:lnSpc>
              <a:spcBef>
                <a:spcPts val="750"/>
              </a:spcBef>
              <a:spcAft>
                <a:spcPts val="0"/>
              </a:spcAft>
              <a:buSzPts val="2880"/>
              <a:buChar char="•"/>
              <a:defRPr/>
            </a:lvl1pPr>
            <a:lvl2pPr marL="914400" lvl="1" indent="-411480" algn="l">
              <a:lnSpc>
                <a:spcPct val="120000"/>
              </a:lnSpc>
              <a:spcBef>
                <a:spcPts val="375"/>
              </a:spcBef>
              <a:spcAft>
                <a:spcPts val="0"/>
              </a:spcAft>
              <a:buSzPts val="2880"/>
              <a:buChar char="•"/>
              <a:defRPr/>
            </a:lvl2pPr>
            <a:lvl3pPr marL="1371600" lvl="2" indent="-411480" algn="l">
              <a:lnSpc>
                <a:spcPct val="120000"/>
              </a:lnSpc>
              <a:spcBef>
                <a:spcPts val="375"/>
              </a:spcBef>
              <a:spcAft>
                <a:spcPts val="0"/>
              </a:spcAft>
              <a:buSzPts val="2880"/>
              <a:buChar char="•"/>
              <a:defRPr/>
            </a:lvl3pPr>
            <a:lvl4pPr marL="1828800" lvl="3" indent="-411480" algn="l">
              <a:lnSpc>
                <a:spcPct val="120000"/>
              </a:lnSpc>
              <a:spcBef>
                <a:spcPts val="375"/>
              </a:spcBef>
              <a:spcAft>
                <a:spcPts val="0"/>
              </a:spcAft>
              <a:buSzPts val="2880"/>
              <a:buChar char="•"/>
              <a:defRPr/>
            </a:lvl4pPr>
            <a:lvl5pPr marL="2286000" lvl="4" indent="-411479" algn="l">
              <a:lnSpc>
                <a:spcPct val="120000"/>
              </a:lnSpc>
              <a:spcBef>
                <a:spcPts val="375"/>
              </a:spcBef>
              <a:spcAft>
                <a:spcPts val="0"/>
              </a:spcAft>
              <a:buSzPts val="2880"/>
              <a:buChar char="•"/>
              <a:defRPr/>
            </a:lvl5pPr>
            <a:lvl6pPr marL="2743200" lvl="5" indent="-411479" algn="l">
              <a:lnSpc>
                <a:spcPct val="120000"/>
              </a:lnSpc>
              <a:spcBef>
                <a:spcPts val="375"/>
              </a:spcBef>
              <a:spcAft>
                <a:spcPts val="0"/>
              </a:spcAft>
              <a:buSzPts val="2880"/>
              <a:buChar char="•"/>
              <a:defRPr/>
            </a:lvl6pPr>
            <a:lvl7pPr marL="3200400" lvl="6" indent="-411479" algn="l">
              <a:lnSpc>
                <a:spcPct val="120000"/>
              </a:lnSpc>
              <a:spcBef>
                <a:spcPts val="375"/>
              </a:spcBef>
              <a:spcAft>
                <a:spcPts val="0"/>
              </a:spcAft>
              <a:buSzPts val="2880"/>
              <a:buChar char="•"/>
              <a:defRPr/>
            </a:lvl7pPr>
            <a:lvl8pPr marL="3657600" lvl="7" indent="-411479" algn="l">
              <a:lnSpc>
                <a:spcPct val="120000"/>
              </a:lnSpc>
              <a:spcBef>
                <a:spcPts val="375"/>
              </a:spcBef>
              <a:spcAft>
                <a:spcPts val="0"/>
              </a:spcAft>
              <a:buSzPts val="2880"/>
              <a:buChar char="•"/>
              <a:defRPr/>
            </a:lvl8pPr>
            <a:lvl9pPr marL="4114800" lvl="8" indent="-411479" algn="l">
              <a:lnSpc>
                <a:spcPct val="120000"/>
              </a:lnSpc>
              <a:spcBef>
                <a:spcPts val="375"/>
              </a:spcBef>
              <a:spcAft>
                <a:spcPts val="0"/>
              </a:spcAft>
              <a:buSzPts val="2880"/>
              <a:buChar char="•"/>
              <a:defRPr/>
            </a:lvl9pPr>
          </a:lstStyle>
          <a:p>
            <a:endParaRPr/>
          </a:p>
        </p:txBody>
      </p:sp>
      <p:sp>
        <p:nvSpPr>
          <p:cNvPr id="186" name="Google Shape;186;gaf19c3d7a0_0_724"/>
          <p:cNvSpPr txBox="1">
            <a:spLocks noGrp="1"/>
          </p:cNvSpPr>
          <p:nvPr>
            <p:ph type="dt" idx="10"/>
          </p:nvPr>
        </p:nvSpPr>
        <p:spPr>
          <a:xfrm>
            <a:off x="5473562" y="4318000"/>
            <a:ext cx="2838600" cy="3738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7" name="Google Shape;187;gaf19c3d7a0_0_724"/>
          <p:cNvSpPr txBox="1">
            <a:spLocks noGrp="1"/>
          </p:cNvSpPr>
          <p:nvPr>
            <p:ph type="ftr" idx="11"/>
          </p:nvPr>
        </p:nvSpPr>
        <p:spPr>
          <a:xfrm>
            <a:off x="514351" y="4318000"/>
            <a:ext cx="4124700" cy="3738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8" name="Google Shape;188;gaf19c3d7a0_0_724"/>
          <p:cNvSpPr txBox="1">
            <a:spLocks noGrp="1"/>
          </p:cNvSpPr>
          <p:nvPr>
            <p:ph type="sldNum" idx="12"/>
          </p:nvPr>
        </p:nvSpPr>
        <p:spPr>
          <a:xfrm>
            <a:off x="4715341" y="4318000"/>
            <a:ext cx="680400" cy="3738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9"/>
        <p:cNvGrpSpPr/>
        <p:nvPr/>
      </p:nvGrpSpPr>
      <p:grpSpPr>
        <a:xfrm>
          <a:off x="0" y="0"/>
          <a:ext cx="0" cy="0"/>
          <a:chOff x="0" y="0"/>
          <a:chExt cx="0" cy="0"/>
        </a:xfrm>
      </p:grpSpPr>
      <p:sp>
        <p:nvSpPr>
          <p:cNvPr id="190" name="Google Shape;190;gaf19c3d7a0_0_730"/>
          <p:cNvSpPr txBox="1">
            <a:spLocks noGrp="1"/>
          </p:cNvSpPr>
          <p:nvPr>
            <p:ph type="title"/>
          </p:nvPr>
        </p:nvSpPr>
        <p:spPr>
          <a:xfrm>
            <a:off x="514351" y="514351"/>
            <a:ext cx="7796100" cy="2395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accent1"/>
              </a:buClr>
              <a:buSzPts val="4050"/>
              <a:buFont typeface="Impact"/>
              <a:buNone/>
              <a:defRPr sz="405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1" name="Google Shape;191;gaf19c3d7a0_0_730"/>
          <p:cNvSpPr txBox="1">
            <a:spLocks noGrp="1"/>
          </p:cNvSpPr>
          <p:nvPr>
            <p:ph type="body" idx="1"/>
          </p:nvPr>
        </p:nvSpPr>
        <p:spPr>
          <a:xfrm>
            <a:off x="514351" y="2806700"/>
            <a:ext cx="7796100" cy="1229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750"/>
              </a:spcBef>
              <a:spcAft>
                <a:spcPts val="0"/>
              </a:spcAft>
              <a:buSzPts val="2400"/>
              <a:buNone/>
              <a:defRPr sz="1500">
                <a:solidFill>
                  <a:srgbClr val="7F7F7F"/>
                </a:solidFill>
              </a:defRPr>
            </a:lvl1pPr>
            <a:lvl2pPr marL="914400" lvl="1" indent="-228600" algn="l">
              <a:lnSpc>
                <a:spcPct val="120000"/>
              </a:lnSpc>
              <a:spcBef>
                <a:spcPts val="375"/>
              </a:spcBef>
              <a:spcAft>
                <a:spcPts val="0"/>
              </a:spcAft>
              <a:buSzPts val="2400"/>
              <a:buNone/>
              <a:defRPr sz="1500">
                <a:solidFill>
                  <a:srgbClr val="888888"/>
                </a:solidFill>
              </a:defRPr>
            </a:lvl2pPr>
            <a:lvl3pPr marL="1371600" lvl="2" indent="-228600" algn="l">
              <a:lnSpc>
                <a:spcPct val="120000"/>
              </a:lnSpc>
              <a:spcBef>
                <a:spcPts val="375"/>
              </a:spcBef>
              <a:spcAft>
                <a:spcPts val="0"/>
              </a:spcAft>
              <a:buSzPts val="2160"/>
              <a:buNone/>
              <a:defRPr sz="1350">
                <a:solidFill>
                  <a:srgbClr val="888888"/>
                </a:solidFill>
              </a:defRPr>
            </a:lvl3pPr>
            <a:lvl4pPr marL="1828800" lvl="3" indent="-228600" algn="l">
              <a:lnSpc>
                <a:spcPct val="120000"/>
              </a:lnSpc>
              <a:spcBef>
                <a:spcPts val="375"/>
              </a:spcBef>
              <a:spcAft>
                <a:spcPts val="0"/>
              </a:spcAft>
              <a:buSzPts val="1920"/>
              <a:buNone/>
              <a:defRPr sz="1200">
                <a:solidFill>
                  <a:srgbClr val="888888"/>
                </a:solidFill>
              </a:defRPr>
            </a:lvl4pPr>
            <a:lvl5pPr marL="2286000" lvl="4" indent="-228600" algn="l">
              <a:lnSpc>
                <a:spcPct val="120000"/>
              </a:lnSpc>
              <a:spcBef>
                <a:spcPts val="375"/>
              </a:spcBef>
              <a:spcAft>
                <a:spcPts val="0"/>
              </a:spcAft>
              <a:buSzPts val="1920"/>
              <a:buNone/>
              <a:defRPr sz="1200">
                <a:solidFill>
                  <a:srgbClr val="888888"/>
                </a:solidFill>
              </a:defRPr>
            </a:lvl5pPr>
            <a:lvl6pPr marL="2743200" lvl="5" indent="-228600" algn="l">
              <a:lnSpc>
                <a:spcPct val="120000"/>
              </a:lnSpc>
              <a:spcBef>
                <a:spcPts val="375"/>
              </a:spcBef>
              <a:spcAft>
                <a:spcPts val="0"/>
              </a:spcAft>
              <a:buSzPts val="1920"/>
              <a:buNone/>
              <a:defRPr sz="1200">
                <a:solidFill>
                  <a:srgbClr val="888888"/>
                </a:solidFill>
              </a:defRPr>
            </a:lvl6pPr>
            <a:lvl7pPr marL="3200400" lvl="6" indent="-228600" algn="l">
              <a:lnSpc>
                <a:spcPct val="120000"/>
              </a:lnSpc>
              <a:spcBef>
                <a:spcPts val="375"/>
              </a:spcBef>
              <a:spcAft>
                <a:spcPts val="0"/>
              </a:spcAft>
              <a:buSzPts val="1920"/>
              <a:buNone/>
              <a:defRPr sz="1200">
                <a:solidFill>
                  <a:srgbClr val="888888"/>
                </a:solidFill>
              </a:defRPr>
            </a:lvl7pPr>
            <a:lvl8pPr marL="3657600" lvl="7" indent="-228600" algn="l">
              <a:lnSpc>
                <a:spcPct val="120000"/>
              </a:lnSpc>
              <a:spcBef>
                <a:spcPts val="375"/>
              </a:spcBef>
              <a:spcAft>
                <a:spcPts val="0"/>
              </a:spcAft>
              <a:buSzPts val="1920"/>
              <a:buNone/>
              <a:defRPr sz="1200">
                <a:solidFill>
                  <a:srgbClr val="888888"/>
                </a:solidFill>
              </a:defRPr>
            </a:lvl8pPr>
            <a:lvl9pPr marL="4114800" lvl="8" indent="-228600" algn="l">
              <a:lnSpc>
                <a:spcPct val="120000"/>
              </a:lnSpc>
              <a:spcBef>
                <a:spcPts val="375"/>
              </a:spcBef>
              <a:spcAft>
                <a:spcPts val="0"/>
              </a:spcAft>
              <a:buSzPts val="1920"/>
              <a:buNone/>
              <a:defRPr sz="1200">
                <a:solidFill>
                  <a:srgbClr val="888888"/>
                </a:solidFill>
              </a:defRPr>
            </a:lvl9pPr>
          </a:lstStyle>
          <a:p>
            <a:endParaRPr/>
          </a:p>
        </p:txBody>
      </p:sp>
      <p:sp>
        <p:nvSpPr>
          <p:cNvPr id="192" name="Google Shape;192;gaf19c3d7a0_0_730"/>
          <p:cNvSpPr txBox="1">
            <a:spLocks noGrp="1"/>
          </p:cNvSpPr>
          <p:nvPr>
            <p:ph type="dt" idx="10"/>
          </p:nvPr>
        </p:nvSpPr>
        <p:spPr>
          <a:xfrm>
            <a:off x="5473562" y="4318000"/>
            <a:ext cx="2838600" cy="3738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3" name="Google Shape;193;gaf19c3d7a0_0_730"/>
          <p:cNvSpPr txBox="1">
            <a:spLocks noGrp="1"/>
          </p:cNvSpPr>
          <p:nvPr>
            <p:ph type="ftr" idx="11"/>
          </p:nvPr>
        </p:nvSpPr>
        <p:spPr>
          <a:xfrm>
            <a:off x="514351" y="4318000"/>
            <a:ext cx="4124700" cy="3738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gaf19c3d7a0_0_730"/>
          <p:cNvSpPr txBox="1">
            <a:spLocks noGrp="1"/>
          </p:cNvSpPr>
          <p:nvPr>
            <p:ph type="sldNum" idx="12"/>
          </p:nvPr>
        </p:nvSpPr>
        <p:spPr>
          <a:xfrm>
            <a:off x="4715341" y="4318000"/>
            <a:ext cx="680400" cy="3738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95"/>
        <p:cNvGrpSpPr/>
        <p:nvPr/>
      </p:nvGrpSpPr>
      <p:grpSpPr>
        <a:xfrm>
          <a:off x="0" y="0"/>
          <a:ext cx="0" cy="0"/>
          <a:chOff x="0" y="0"/>
          <a:chExt cx="0" cy="0"/>
        </a:xfrm>
      </p:grpSpPr>
      <p:sp>
        <p:nvSpPr>
          <p:cNvPr id="196" name="Google Shape;196;gaf19c3d7a0_0_736"/>
          <p:cNvSpPr txBox="1">
            <a:spLocks noGrp="1"/>
          </p:cNvSpPr>
          <p:nvPr>
            <p:ph type="title"/>
          </p:nvPr>
        </p:nvSpPr>
        <p:spPr>
          <a:xfrm>
            <a:off x="514351" y="514350"/>
            <a:ext cx="7797600" cy="8685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7" name="Google Shape;197;gaf19c3d7a0_0_736"/>
          <p:cNvSpPr txBox="1">
            <a:spLocks noGrp="1"/>
          </p:cNvSpPr>
          <p:nvPr>
            <p:ph type="body" idx="1"/>
          </p:nvPr>
        </p:nvSpPr>
        <p:spPr>
          <a:xfrm>
            <a:off x="514350" y="1547547"/>
            <a:ext cx="3816600" cy="2483400"/>
          </a:xfrm>
          <a:prstGeom prst="rect">
            <a:avLst/>
          </a:prstGeom>
          <a:noFill/>
          <a:ln>
            <a:noFill/>
          </a:ln>
        </p:spPr>
        <p:txBody>
          <a:bodyPr spcFirstLastPara="1" wrap="square" lIns="91425" tIns="45700" rIns="91425" bIns="45700" anchor="t" anchorCtr="0">
            <a:noAutofit/>
          </a:bodyPr>
          <a:lstStyle>
            <a:lvl1pPr marL="457200" lvl="0" indent="-411480" algn="l">
              <a:lnSpc>
                <a:spcPct val="120000"/>
              </a:lnSpc>
              <a:spcBef>
                <a:spcPts val="750"/>
              </a:spcBef>
              <a:spcAft>
                <a:spcPts val="0"/>
              </a:spcAft>
              <a:buSzPts val="2880"/>
              <a:buChar char="•"/>
              <a:defRPr/>
            </a:lvl1pPr>
            <a:lvl2pPr marL="914400" lvl="1" indent="-411480" algn="l">
              <a:lnSpc>
                <a:spcPct val="120000"/>
              </a:lnSpc>
              <a:spcBef>
                <a:spcPts val="375"/>
              </a:spcBef>
              <a:spcAft>
                <a:spcPts val="0"/>
              </a:spcAft>
              <a:buSzPts val="2880"/>
              <a:buChar char="•"/>
              <a:defRPr/>
            </a:lvl2pPr>
            <a:lvl3pPr marL="1371600" lvl="2" indent="-411480" algn="l">
              <a:lnSpc>
                <a:spcPct val="120000"/>
              </a:lnSpc>
              <a:spcBef>
                <a:spcPts val="375"/>
              </a:spcBef>
              <a:spcAft>
                <a:spcPts val="0"/>
              </a:spcAft>
              <a:buSzPts val="2880"/>
              <a:buChar char="•"/>
              <a:defRPr/>
            </a:lvl3pPr>
            <a:lvl4pPr marL="1828800" lvl="3" indent="-411480" algn="l">
              <a:lnSpc>
                <a:spcPct val="120000"/>
              </a:lnSpc>
              <a:spcBef>
                <a:spcPts val="375"/>
              </a:spcBef>
              <a:spcAft>
                <a:spcPts val="0"/>
              </a:spcAft>
              <a:buSzPts val="2880"/>
              <a:buChar char="•"/>
              <a:defRPr/>
            </a:lvl4pPr>
            <a:lvl5pPr marL="2286000" lvl="4" indent="-411479" algn="l">
              <a:lnSpc>
                <a:spcPct val="120000"/>
              </a:lnSpc>
              <a:spcBef>
                <a:spcPts val="375"/>
              </a:spcBef>
              <a:spcAft>
                <a:spcPts val="0"/>
              </a:spcAft>
              <a:buSzPts val="2880"/>
              <a:buChar char="•"/>
              <a:defRPr/>
            </a:lvl5pPr>
            <a:lvl6pPr marL="2743200" lvl="5" indent="-411479" algn="l">
              <a:lnSpc>
                <a:spcPct val="120000"/>
              </a:lnSpc>
              <a:spcBef>
                <a:spcPts val="375"/>
              </a:spcBef>
              <a:spcAft>
                <a:spcPts val="0"/>
              </a:spcAft>
              <a:buSzPts val="2880"/>
              <a:buChar char="•"/>
              <a:defRPr/>
            </a:lvl6pPr>
            <a:lvl7pPr marL="3200400" lvl="6" indent="-411479" algn="l">
              <a:lnSpc>
                <a:spcPct val="120000"/>
              </a:lnSpc>
              <a:spcBef>
                <a:spcPts val="375"/>
              </a:spcBef>
              <a:spcAft>
                <a:spcPts val="0"/>
              </a:spcAft>
              <a:buSzPts val="2880"/>
              <a:buChar char="•"/>
              <a:defRPr/>
            </a:lvl7pPr>
            <a:lvl8pPr marL="3657600" lvl="7" indent="-411479" algn="l">
              <a:lnSpc>
                <a:spcPct val="120000"/>
              </a:lnSpc>
              <a:spcBef>
                <a:spcPts val="375"/>
              </a:spcBef>
              <a:spcAft>
                <a:spcPts val="0"/>
              </a:spcAft>
              <a:buSzPts val="2880"/>
              <a:buChar char="•"/>
              <a:defRPr/>
            </a:lvl8pPr>
            <a:lvl9pPr marL="4114800" lvl="8" indent="-411479" algn="l">
              <a:lnSpc>
                <a:spcPct val="120000"/>
              </a:lnSpc>
              <a:spcBef>
                <a:spcPts val="375"/>
              </a:spcBef>
              <a:spcAft>
                <a:spcPts val="0"/>
              </a:spcAft>
              <a:buSzPts val="2880"/>
              <a:buChar char="•"/>
              <a:defRPr/>
            </a:lvl9pPr>
          </a:lstStyle>
          <a:p>
            <a:endParaRPr/>
          </a:p>
        </p:txBody>
      </p:sp>
      <p:sp>
        <p:nvSpPr>
          <p:cNvPr id="198" name="Google Shape;198;gaf19c3d7a0_0_736"/>
          <p:cNvSpPr txBox="1">
            <a:spLocks noGrp="1"/>
          </p:cNvSpPr>
          <p:nvPr>
            <p:ph type="body" idx="2"/>
          </p:nvPr>
        </p:nvSpPr>
        <p:spPr>
          <a:xfrm>
            <a:off x="4495478" y="1547547"/>
            <a:ext cx="3814800" cy="2483400"/>
          </a:xfrm>
          <a:prstGeom prst="rect">
            <a:avLst/>
          </a:prstGeom>
          <a:noFill/>
          <a:ln>
            <a:noFill/>
          </a:ln>
        </p:spPr>
        <p:txBody>
          <a:bodyPr spcFirstLastPara="1" wrap="square" lIns="91425" tIns="45700" rIns="91425" bIns="45700" anchor="t" anchorCtr="0">
            <a:noAutofit/>
          </a:bodyPr>
          <a:lstStyle>
            <a:lvl1pPr marL="457200" lvl="0" indent="-411480" algn="l">
              <a:lnSpc>
                <a:spcPct val="120000"/>
              </a:lnSpc>
              <a:spcBef>
                <a:spcPts val="750"/>
              </a:spcBef>
              <a:spcAft>
                <a:spcPts val="0"/>
              </a:spcAft>
              <a:buSzPts val="2880"/>
              <a:buChar char="•"/>
              <a:defRPr/>
            </a:lvl1pPr>
            <a:lvl2pPr marL="914400" lvl="1" indent="-411480" algn="l">
              <a:lnSpc>
                <a:spcPct val="120000"/>
              </a:lnSpc>
              <a:spcBef>
                <a:spcPts val="375"/>
              </a:spcBef>
              <a:spcAft>
                <a:spcPts val="0"/>
              </a:spcAft>
              <a:buSzPts val="2880"/>
              <a:buChar char="•"/>
              <a:defRPr/>
            </a:lvl2pPr>
            <a:lvl3pPr marL="1371600" lvl="2" indent="-411480" algn="l">
              <a:lnSpc>
                <a:spcPct val="120000"/>
              </a:lnSpc>
              <a:spcBef>
                <a:spcPts val="375"/>
              </a:spcBef>
              <a:spcAft>
                <a:spcPts val="0"/>
              </a:spcAft>
              <a:buSzPts val="2880"/>
              <a:buChar char="•"/>
              <a:defRPr/>
            </a:lvl3pPr>
            <a:lvl4pPr marL="1828800" lvl="3" indent="-411480" algn="l">
              <a:lnSpc>
                <a:spcPct val="120000"/>
              </a:lnSpc>
              <a:spcBef>
                <a:spcPts val="375"/>
              </a:spcBef>
              <a:spcAft>
                <a:spcPts val="0"/>
              </a:spcAft>
              <a:buSzPts val="2880"/>
              <a:buChar char="•"/>
              <a:defRPr/>
            </a:lvl4pPr>
            <a:lvl5pPr marL="2286000" lvl="4" indent="-411479" algn="l">
              <a:lnSpc>
                <a:spcPct val="120000"/>
              </a:lnSpc>
              <a:spcBef>
                <a:spcPts val="375"/>
              </a:spcBef>
              <a:spcAft>
                <a:spcPts val="0"/>
              </a:spcAft>
              <a:buSzPts val="2880"/>
              <a:buChar char="•"/>
              <a:defRPr/>
            </a:lvl5pPr>
            <a:lvl6pPr marL="2743200" lvl="5" indent="-411479" algn="l">
              <a:lnSpc>
                <a:spcPct val="120000"/>
              </a:lnSpc>
              <a:spcBef>
                <a:spcPts val="375"/>
              </a:spcBef>
              <a:spcAft>
                <a:spcPts val="0"/>
              </a:spcAft>
              <a:buSzPts val="2880"/>
              <a:buChar char="•"/>
              <a:defRPr/>
            </a:lvl6pPr>
            <a:lvl7pPr marL="3200400" lvl="6" indent="-411479" algn="l">
              <a:lnSpc>
                <a:spcPct val="120000"/>
              </a:lnSpc>
              <a:spcBef>
                <a:spcPts val="375"/>
              </a:spcBef>
              <a:spcAft>
                <a:spcPts val="0"/>
              </a:spcAft>
              <a:buSzPts val="2880"/>
              <a:buChar char="•"/>
              <a:defRPr/>
            </a:lvl7pPr>
            <a:lvl8pPr marL="3657600" lvl="7" indent="-411479" algn="l">
              <a:lnSpc>
                <a:spcPct val="120000"/>
              </a:lnSpc>
              <a:spcBef>
                <a:spcPts val="375"/>
              </a:spcBef>
              <a:spcAft>
                <a:spcPts val="0"/>
              </a:spcAft>
              <a:buSzPts val="2880"/>
              <a:buChar char="•"/>
              <a:defRPr/>
            </a:lvl8pPr>
            <a:lvl9pPr marL="4114800" lvl="8" indent="-411479" algn="l">
              <a:lnSpc>
                <a:spcPct val="120000"/>
              </a:lnSpc>
              <a:spcBef>
                <a:spcPts val="375"/>
              </a:spcBef>
              <a:spcAft>
                <a:spcPts val="0"/>
              </a:spcAft>
              <a:buSzPts val="2880"/>
              <a:buChar char="•"/>
              <a:defRPr/>
            </a:lvl9pPr>
          </a:lstStyle>
          <a:p>
            <a:endParaRPr/>
          </a:p>
        </p:txBody>
      </p:sp>
      <p:sp>
        <p:nvSpPr>
          <p:cNvPr id="199" name="Google Shape;199;gaf19c3d7a0_0_736"/>
          <p:cNvSpPr txBox="1">
            <a:spLocks noGrp="1"/>
          </p:cNvSpPr>
          <p:nvPr>
            <p:ph type="dt" idx="10"/>
          </p:nvPr>
        </p:nvSpPr>
        <p:spPr>
          <a:xfrm>
            <a:off x="5473562" y="4318000"/>
            <a:ext cx="2838600" cy="3738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0" name="Google Shape;200;gaf19c3d7a0_0_736"/>
          <p:cNvSpPr txBox="1">
            <a:spLocks noGrp="1"/>
          </p:cNvSpPr>
          <p:nvPr>
            <p:ph type="ftr" idx="11"/>
          </p:nvPr>
        </p:nvSpPr>
        <p:spPr>
          <a:xfrm>
            <a:off x="514351" y="4318000"/>
            <a:ext cx="4124700" cy="3738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1" name="Google Shape;201;gaf19c3d7a0_0_736"/>
          <p:cNvSpPr txBox="1">
            <a:spLocks noGrp="1"/>
          </p:cNvSpPr>
          <p:nvPr>
            <p:ph type="sldNum" idx="12"/>
          </p:nvPr>
        </p:nvSpPr>
        <p:spPr>
          <a:xfrm>
            <a:off x="4715341" y="4318000"/>
            <a:ext cx="680400" cy="3738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02"/>
        <p:cNvGrpSpPr/>
        <p:nvPr/>
      </p:nvGrpSpPr>
      <p:grpSpPr>
        <a:xfrm>
          <a:off x="0" y="0"/>
          <a:ext cx="0" cy="0"/>
          <a:chOff x="0" y="0"/>
          <a:chExt cx="0" cy="0"/>
        </a:xfrm>
      </p:grpSpPr>
      <p:sp>
        <p:nvSpPr>
          <p:cNvPr id="203" name="Google Shape;203;gaf19c3d7a0_0_743"/>
          <p:cNvSpPr txBox="1">
            <a:spLocks noGrp="1"/>
          </p:cNvSpPr>
          <p:nvPr>
            <p:ph type="title"/>
          </p:nvPr>
        </p:nvSpPr>
        <p:spPr>
          <a:xfrm>
            <a:off x="514351" y="514350"/>
            <a:ext cx="7796100" cy="8685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4" name="Google Shape;204;gaf19c3d7a0_0_743"/>
          <p:cNvSpPr txBox="1">
            <a:spLocks noGrp="1"/>
          </p:cNvSpPr>
          <p:nvPr>
            <p:ph type="body" idx="1"/>
          </p:nvPr>
        </p:nvSpPr>
        <p:spPr>
          <a:xfrm>
            <a:off x="688767" y="1547547"/>
            <a:ext cx="3642000" cy="5100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750"/>
              </a:spcBef>
              <a:spcAft>
                <a:spcPts val="0"/>
              </a:spcAft>
              <a:buSzPts val="3120"/>
              <a:buNone/>
              <a:defRPr sz="1950" b="0">
                <a:solidFill>
                  <a:schemeClr val="accent1"/>
                </a:solidFill>
              </a:defRPr>
            </a:lvl1pPr>
            <a:lvl2pPr marL="914400" lvl="1" indent="-228600" algn="l">
              <a:lnSpc>
                <a:spcPct val="120000"/>
              </a:lnSpc>
              <a:spcBef>
                <a:spcPts val="375"/>
              </a:spcBef>
              <a:spcAft>
                <a:spcPts val="0"/>
              </a:spcAft>
              <a:buSzPts val="2400"/>
              <a:buNone/>
              <a:defRPr sz="1500" b="1"/>
            </a:lvl2pPr>
            <a:lvl3pPr marL="1371600" lvl="2" indent="-228600" algn="l">
              <a:lnSpc>
                <a:spcPct val="120000"/>
              </a:lnSpc>
              <a:spcBef>
                <a:spcPts val="375"/>
              </a:spcBef>
              <a:spcAft>
                <a:spcPts val="0"/>
              </a:spcAft>
              <a:buSzPts val="2160"/>
              <a:buNone/>
              <a:defRPr sz="1350" b="1"/>
            </a:lvl3pPr>
            <a:lvl4pPr marL="1828800" lvl="3" indent="-228600" algn="l">
              <a:lnSpc>
                <a:spcPct val="120000"/>
              </a:lnSpc>
              <a:spcBef>
                <a:spcPts val="375"/>
              </a:spcBef>
              <a:spcAft>
                <a:spcPts val="0"/>
              </a:spcAft>
              <a:buSzPts val="1920"/>
              <a:buNone/>
              <a:defRPr sz="1200" b="1"/>
            </a:lvl4pPr>
            <a:lvl5pPr marL="2286000" lvl="4" indent="-228600" algn="l">
              <a:lnSpc>
                <a:spcPct val="120000"/>
              </a:lnSpc>
              <a:spcBef>
                <a:spcPts val="375"/>
              </a:spcBef>
              <a:spcAft>
                <a:spcPts val="0"/>
              </a:spcAft>
              <a:buSzPts val="1920"/>
              <a:buNone/>
              <a:defRPr sz="1200" b="1"/>
            </a:lvl5pPr>
            <a:lvl6pPr marL="2743200" lvl="5" indent="-228600" algn="l">
              <a:lnSpc>
                <a:spcPct val="120000"/>
              </a:lnSpc>
              <a:spcBef>
                <a:spcPts val="375"/>
              </a:spcBef>
              <a:spcAft>
                <a:spcPts val="0"/>
              </a:spcAft>
              <a:buSzPts val="1920"/>
              <a:buNone/>
              <a:defRPr sz="1200" b="1"/>
            </a:lvl6pPr>
            <a:lvl7pPr marL="3200400" lvl="6" indent="-228600" algn="l">
              <a:lnSpc>
                <a:spcPct val="120000"/>
              </a:lnSpc>
              <a:spcBef>
                <a:spcPts val="375"/>
              </a:spcBef>
              <a:spcAft>
                <a:spcPts val="0"/>
              </a:spcAft>
              <a:buSzPts val="1920"/>
              <a:buNone/>
              <a:defRPr sz="1200" b="1"/>
            </a:lvl7pPr>
            <a:lvl8pPr marL="3657600" lvl="7" indent="-228600" algn="l">
              <a:lnSpc>
                <a:spcPct val="120000"/>
              </a:lnSpc>
              <a:spcBef>
                <a:spcPts val="375"/>
              </a:spcBef>
              <a:spcAft>
                <a:spcPts val="0"/>
              </a:spcAft>
              <a:buSzPts val="1920"/>
              <a:buNone/>
              <a:defRPr sz="1200" b="1"/>
            </a:lvl8pPr>
            <a:lvl9pPr marL="4114800" lvl="8" indent="-228600" algn="l">
              <a:lnSpc>
                <a:spcPct val="120000"/>
              </a:lnSpc>
              <a:spcBef>
                <a:spcPts val="375"/>
              </a:spcBef>
              <a:spcAft>
                <a:spcPts val="0"/>
              </a:spcAft>
              <a:buSzPts val="1920"/>
              <a:buNone/>
              <a:defRPr sz="1200" b="1"/>
            </a:lvl9pPr>
          </a:lstStyle>
          <a:p>
            <a:endParaRPr/>
          </a:p>
        </p:txBody>
      </p:sp>
      <p:sp>
        <p:nvSpPr>
          <p:cNvPr id="205" name="Google Shape;205;gaf19c3d7a0_0_743"/>
          <p:cNvSpPr txBox="1">
            <a:spLocks noGrp="1"/>
          </p:cNvSpPr>
          <p:nvPr>
            <p:ph type="body" idx="2"/>
          </p:nvPr>
        </p:nvSpPr>
        <p:spPr>
          <a:xfrm>
            <a:off x="514352" y="2146300"/>
            <a:ext cx="3816600" cy="1884600"/>
          </a:xfrm>
          <a:prstGeom prst="rect">
            <a:avLst/>
          </a:prstGeom>
          <a:noFill/>
          <a:ln>
            <a:noFill/>
          </a:ln>
        </p:spPr>
        <p:txBody>
          <a:bodyPr spcFirstLastPara="1" wrap="square" lIns="91425" tIns="45700" rIns="91425" bIns="45700" anchor="t" anchorCtr="0">
            <a:noAutofit/>
          </a:bodyPr>
          <a:lstStyle>
            <a:lvl1pPr marL="457200" lvl="0" indent="-411480" algn="l">
              <a:lnSpc>
                <a:spcPct val="120000"/>
              </a:lnSpc>
              <a:spcBef>
                <a:spcPts val="750"/>
              </a:spcBef>
              <a:spcAft>
                <a:spcPts val="0"/>
              </a:spcAft>
              <a:buSzPts val="2880"/>
              <a:buChar char="•"/>
              <a:defRPr/>
            </a:lvl1pPr>
            <a:lvl2pPr marL="914400" lvl="1" indent="-411480" algn="l">
              <a:lnSpc>
                <a:spcPct val="120000"/>
              </a:lnSpc>
              <a:spcBef>
                <a:spcPts val="375"/>
              </a:spcBef>
              <a:spcAft>
                <a:spcPts val="0"/>
              </a:spcAft>
              <a:buSzPts val="2880"/>
              <a:buChar char="•"/>
              <a:defRPr/>
            </a:lvl2pPr>
            <a:lvl3pPr marL="1371600" lvl="2" indent="-411480" algn="l">
              <a:lnSpc>
                <a:spcPct val="120000"/>
              </a:lnSpc>
              <a:spcBef>
                <a:spcPts val="375"/>
              </a:spcBef>
              <a:spcAft>
                <a:spcPts val="0"/>
              </a:spcAft>
              <a:buSzPts val="2880"/>
              <a:buChar char="•"/>
              <a:defRPr/>
            </a:lvl3pPr>
            <a:lvl4pPr marL="1828800" lvl="3" indent="-411480" algn="l">
              <a:lnSpc>
                <a:spcPct val="120000"/>
              </a:lnSpc>
              <a:spcBef>
                <a:spcPts val="375"/>
              </a:spcBef>
              <a:spcAft>
                <a:spcPts val="0"/>
              </a:spcAft>
              <a:buSzPts val="2880"/>
              <a:buChar char="•"/>
              <a:defRPr/>
            </a:lvl4pPr>
            <a:lvl5pPr marL="2286000" lvl="4" indent="-411479" algn="l">
              <a:lnSpc>
                <a:spcPct val="120000"/>
              </a:lnSpc>
              <a:spcBef>
                <a:spcPts val="375"/>
              </a:spcBef>
              <a:spcAft>
                <a:spcPts val="0"/>
              </a:spcAft>
              <a:buSzPts val="2880"/>
              <a:buChar char="•"/>
              <a:defRPr/>
            </a:lvl5pPr>
            <a:lvl6pPr marL="2743200" lvl="5" indent="-411479" algn="l">
              <a:lnSpc>
                <a:spcPct val="120000"/>
              </a:lnSpc>
              <a:spcBef>
                <a:spcPts val="375"/>
              </a:spcBef>
              <a:spcAft>
                <a:spcPts val="0"/>
              </a:spcAft>
              <a:buSzPts val="2880"/>
              <a:buChar char="•"/>
              <a:defRPr/>
            </a:lvl6pPr>
            <a:lvl7pPr marL="3200400" lvl="6" indent="-411479" algn="l">
              <a:lnSpc>
                <a:spcPct val="120000"/>
              </a:lnSpc>
              <a:spcBef>
                <a:spcPts val="375"/>
              </a:spcBef>
              <a:spcAft>
                <a:spcPts val="0"/>
              </a:spcAft>
              <a:buSzPts val="2880"/>
              <a:buChar char="•"/>
              <a:defRPr/>
            </a:lvl7pPr>
            <a:lvl8pPr marL="3657600" lvl="7" indent="-411479" algn="l">
              <a:lnSpc>
                <a:spcPct val="120000"/>
              </a:lnSpc>
              <a:spcBef>
                <a:spcPts val="375"/>
              </a:spcBef>
              <a:spcAft>
                <a:spcPts val="0"/>
              </a:spcAft>
              <a:buSzPts val="2880"/>
              <a:buChar char="•"/>
              <a:defRPr/>
            </a:lvl8pPr>
            <a:lvl9pPr marL="4114800" lvl="8" indent="-411479" algn="l">
              <a:lnSpc>
                <a:spcPct val="120000"/>
              </a:lnSpc>
              <a:spcBef>
                <a:spcPts val="375"/>
              </a:spcBef>
              <a:spcAft>
                <a:spcPts val="0"/>
              </a:spcAft>
              <a:buSzPts val="2880"/>
              <a:buChar char="•"/>
              <a:defRPr/>
            </a:lvl9pPr>
          </a:lstStyle>
          <a:p>
            <a:endParaRPr/>
          </a:p>
        </p:txBody>
      </p:sp>
      <p:sp>
        <p:nvSpPr>
          <p:cNvPr id="206" name="Google Shape;206;gaf19c3d7a0_0_743"/>
          <p:cNvSpPr txBox="1">
            <a:spLocks noGrp="1"/>
          </p:cNvSpPr>
          <p:nvPr>
            <p:ph type="body" idx="3"/>
          </p:nvPr>
        </p:nvSpPr>
        <p:spPr>
          <a:xfrm>
            <a:off x="4663644" y="1547547"/>
            <a:ext cx="3648300" cy="5100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750"/>
              </a:spcBef>
              <a:spcAft>
                <a:spcPts val="0"/>
              </a:spcAft>
              <a:buSzPts val="3120"/>
              <a:buNone/>
              <a:defRPr sz="1950" b="0">
                <a:solidFill>
                  <a:schemeClr val="accent1"/>
                </a:solidFill>
              </a:defRPr>
            </a:lvl1pPr>
            <a:lvl2pPr marL="914400" lvl="1" indent="-228600" algn="l">
              <a:lnSpc>
                <a:spcPct val="120000"/>
              </a:lnSpc>
              <a:spcBef>
                <a:spcPts val="375"/>
              </a:spcBef>
              <a:spcAft>
                <a:spcPts val="0"/>
              </a:spcAft>
              <a:buSzPts val="2400"/>
              <a:buNone/>
              <a:defRPr sz="1500" b="1"/>
            </a:lvl2pPr>
            <a:lvl3pPr marL="1371600" lvl="2" indent="-228600" algn="l">
              <a:lnSpc>
                <a:spcPct val="120000"/>
              </a:lnSpc>
              <a:spcBef>
                <a:spcPts val="375"/>
              </a:spcBef>
              <a:spcAft>
                <a:spcPts val="0"/>
              </a:spcAft>
              <a:buSzPts val="2160"/>
              <a:buNone/>
              <a:defRPr sz="1350" b="1"/>
            </a:lvl3pPr>
            <a:lvl4pPr marL="1828800" lvl="3" indent="-228600" algn="l">
              <a:lnSpc>
                <a:spcPct val="120000"/>
              </a:lnSpc>
              <a:spcBef>
                <a:spcPts val="375"/>
              </a:spcBef>
              <a:spcAft>
                <a:spcPts val="0"/>
              </a:spcAft>
              <a:buSzPts val="1920"/>
              <a:buNone/>
              <a:defRPr sz="1200" b="1"/>
            </a:lvl4pPr>
            <a:lvl5pPr marL="2286000" lvl="4" indent="-228600" algn="l">
              <a:lnSpc>
                <a:spcPct val="120000"/>
              </a:lnSpc>
              <a:spcBef>
                <a:spcPts val="375"/>
              </a:spcBef>
              <a:spcAft>
                <a:spcPts val="0"/>
              </a:spcAft>
              <a:buSzPts val="1920"/>
              <a:buNone/>
              <a:defRPr sz="1200" b="1"/>
            </a:lvl5pPr>
            <a:lvl6pPr marL="2743200" lvl="5" indent="-228600" algn="l">
              <a:lnSpc>
                <a:spcPct val="120000"/>
              </a:lnSpc>
              <a:spcBef>
                <a:spcPts val="375"/>
              </a:spcBef>
              <a:spcAft>
                <a:spcPts val="0"/>
              </a:spcAft>
              <a:buSzPts val="1920"/>
              <a:buNone/>
              <a:defRPr sz="1200" b="1"/>
            </a:lvl6pPr>
            <a:lvl7pPr marL="3200400" lvl="6" indent="-228600" algn="l">
              <a:lnSpc>
                <a:spcPct val="120000"/>
              </a:lnSpc>
              <a:spcBef>
                <a:spcPts val="375"/>
              </a:spcBef>
              <a:spcAft>
                <a:spcPts val="0"/>
              </a:spcAft>
              <a:buSzPts val="1920"/>
              <a:buNone/>
              <a:defRPr sz="1200" b="1"/>
            </a:lvl7pPr>
            <a:lvl8pPr marL="3657600" lvl="7" indent="-228600" algn="l">
              <a:lnSpc>
                <a:spcPct val="120000"/>
              </a:lnSpc>
              <a:spcBef>
                <a:spcPts val="375"/>
              </a:spcBef>
              <a:spcAft>
                <a:spcPts val="0"/>
              </a:spcAft>
              <a:buSzPts val="1920"/>
              <a:buNone/>
              <a:defRPr sz="1200" b="1"/>
            </a:lvl8pPr>
            <a:lvl9pPr marL="4114800" lvl="8" indent="-228600" algn="l">
              <a:lnSpc>
                <a:spcPct val="120000"/>
              </a:lnSpc>
              <a:spcBef>
                <a:spcPts val="375"/>
              </a:spcBef>
              <a:spcAft>
                <a:spcPts val="0"/>
              </a:spcAft>
              <a:buSzPts val="1920"/>
              <a:buNone/>
              <a:defRPr sz="1200" b="1"/>
            </a:lvl9pPr>
          </a:lstStyle>
          <a:p>
            <a:endParaRPr/>
          </a:p>
        </p:txBody>
      </p:sp>
      <p:sp>
        <p:nvSpPr>
          <p:cNvPr id="207" name="Google Shape;207;gaf19c3d7a0_0_743"/>
          <p:cNvSpPr txBox="1">
            <a:spLocks noGrp="1"/>
          </p:cNvSpPr>
          <p:nvPr>
            <p:ph type="body" idx="4"/>
          </p:nvPr>
        </p:nvSpPr>
        <p:spPr>
          <a:xfrm>
            <a:off x="4495477" y="2146300"/>
            <a:ext cx="3816600" cy="1884600"/>
          </a:xfrm>
          <a:prstGeom prst="rect">
            <a:avLst/>
          </a:prstGeom>
          <a:noFill/>
          <a:ln>
            <a:noFill/>
          </a:ln>
        </p:spPr>
        <p:txBody>
          <a:bodyPr spcFirstLastPara="1" wrap="square" lIns="91425" tIns="45700" rIns="91425" bIns="45700" anchor="t" anchorCtr="0">
            <a:noAutofit/>
          </a:bodyPr>
          <a:lstStyle>
            <a:lvl1pPr marL="457200" lvl="0" indent="-411480" algn="l">
              <a:lnSpc>
                <a:spcPct val="120000"/>
              </a:lnSpc>
              <a:spcBef>
                <a:spcPts val="750"/>
              </a:spcBef>
              <a:spcAft>
                <a:spcPts val="0"/>
              </a:spcAft>
              <a:buSzPts val="2880"/>
              <a:buChar char="•"/>
              <a:defRPr/>
            </a:lvl1pPr>
            <a:lvl2pPr marL="914400" lvl="1" indent="-411480" algn="l">
              <a:lnSpc>
                <a:spcPct val="120000"/>
              </a:lnSpc>
              <a:spcBef>
                <a:spcPts val="375"/>
              </a:spcBef>
              <a:spcAft>
                <a:spcPts val="0"/>
              </a:spcAft>
              <a:buSzPts val="2880"/>
              <a:buChar char="•"/>
              <a:defRPr/>
            </a:lvl2pPr>
            <a:lvl3pPr marL="1371600" lvl="2" indent="-411480" algn="l">
              <a:lnSpc>
                <a:spcPct val="120000"/>
              </a:lnSpc>
              <a:spcBef>
                <a:spcPts val="375"/>
              </a:spcBef>
              <a:spcAft>
                <a:spcPts val="0"/>
              </a:spcAft>
              <a:buSzPts val="2880"/>
              <a:buChar char="•"/>
              <a:defRPr/>
            </a:lvl3pPr>
            <a:lvl4pPr marL="1828800" lvl="3" indent="-411480" algn="l">
              <a:lnSpc>
                <a:spcPct val="120000"/>
              </a:lnSpc>
              <a:spcBef>
                <a:spcPts val="375"/>
              </a:spcBef>
              <a:spcAft>
                <a:spcPts val="0"/>
              </a:spcAft>
              <a:buSzPts val="2880"/>
              <a:buChar char="•"/>
              <a:defRPr/>
            </a:lvl4pPr>
            <a:lvl5pPr marL="2286000" lvl="4" indent="-411479" algn="l">
              <a:lnSpc>
                <a:spcPct val="120000"/>
              </a:lnSpc>
              <a:spcBef>
                <a:spcPts val="375"/>
              </a:spcBef>
              <a:spcAft>
                <a:spcPts val="0"/>
              </a:spcAft>
              <a:buSzPts val="2880"/>
              <a:buChar char="•"/>
              <a:defRPr/>
            </a:lvl5pPr>
            <a:lvl6pPr marL="2743200" lvl="5" indent="-411479" algn="l">
              <a:lnSpc>
                <a:spcPct val="120000"/>
              </a:lnSpc>
              <a:spcBef>
                <a:spcPts val="375"/>
              </a:spcBef>
              <a:spcAft>
                <a:spcPts val="0"/>
              </a:spcAft>
              <a:buSzPts val="2880"/>
              <a:buChar char="•"/>
              <a:defRPr/>
            </a:lvl6pPr>
            <a:lvl7pPr marL="3200400" lvl="6" indent="-411479" algn="l">
              <a:lnSpc>
                <a:spcPct val="120000"/>
              </a:lnSpc>
              <a:spcBef>
                <a:spcPts val="375"/>
              </a:spcBef>
              <a:spcAft>
                <a:spcPts val="0"/>
              </a:spcAft>
              <a:buSzPts val="2880"/>
              <a:buChar char="•"/>
              <a:defRPr/>
            </a:lvl7pPr>
            <a:lvl8pPr marL="3657600" lvl="7" indent="-411479" algn="l">
              <a:lnSpc>
                <a:spcPct val="120000"/>
              </a:lnSpc>
              <a:spcBef>
                <a:spcPts val="375"/>
              </a:spcBef>
              <a:spcAft>
                <a:spcPts val="0"/>
              </a:spcAft>
              <a:buSzPts val="2880"/>
              <a:buChar char="•"/>
              <a:defRPr/>
            </a:lvl8pPr>
            <a:lvl9pPr marL="4114800" lvl="8" indent="-411479" algn="l">
              <a:lnSpc>
                <a:spcPct val="120000"/>
              </a:lnSpc>
              <a:spcBef>
                <a:spcPts val="375"/>
              </a:spcBef>
              <a:spcAft>
                <a:spcPts val="0"/>
              </a:spcAft>
              <a:buSzPts val="2880"/>
              <a:buChar char="•"/>
              <a:defRPr/>
            </a:lvl9pPr>
          </a:lstStyle>
          <a:p>
            <a:endParaRPr/>
          </a:p>
        </p:txBody>
      </p:sp>
      <p:sp>
        <p:nvSpPr>
          <p:cNvPr id="208" name="Google Shape;208;gaf19c3d7a0_0_743"/>
          <p:cNvSpPr txBox="1">
            <a:spLocks noGrp="1"/>
          </p:cNvSpPr>
          <p:nvPr>
            <p:ph type="dt" idx="10"/>
          </p:nvPr>
        </p:nvSpPr>
        <p:spPr>
          <a:xfrm>
            <a:off x="5473562" y="4318000"/>
            <a:ext cx="2838600" cy="3738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9" name="Google Shape;209;gaf19c3d7a0_0_743"/>
          <p:cNvSpPr txBox="1">
            <a:spLocks noGrp="1"/>
          </p:cNvSpPr>
          <p:nvPr>
            <p:ph type="ftr" idx="11"/>
          </p:nvPr>
        </p:nvSpPr>
        <p:spPr>
          <a:xfrm>
            <a:off x="514351" y="4318000"/>
            <a:ext cx="4124700" cy="3738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0" name="Google Shape;210;gaf19c3d7a0_0_743"/>
          <p:cNvSpPr txBox="1">
            <a:spLocks noGrp="1"/>
          </p:cNvSpPr>
          <p:nvPr>
            <p:ph type="sldNum" idx="12"/>
          </p:nvPr>
        </p:nvSpPr>
        <p:spPr>
          <a:xfrm>
            <a:off x="4715341" y="4318000"/>
            <a:ext cx="680400" cy="3738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1"/>
        <p:cNvGrpSpPr/>
        <p:nvPr/>
      </p:nvGrpSpPr>
      <p:grpSpPr>
        <a:xfrm>
          <a:off x="0" y="0"/>
          <a:ext cx="0" cy="0"/>
          <a:chOff x="0" y="0"/>
          <a:chExt cx="0" cy="0"/>
        </a:xfrm>
      </p:grpSpPr>
      <p:sp>
        <p:nvSpPr>
          <p:cNvPr id="212" name="Google Shape;212;gaf19c3d7a0_0_752"/>
          <p:cNvSpPr txBox="1">
            <a:spLocks noGrp="1"/>
          </p:cNvSpPr>
          <p:nvPr>
            <p:ph type="title"/>
          </p:nvPr>
        </p:nvSpPr>
        <p:spPr>
          <a:xfrm>
            <a:off x="514351" y="514350"/>
            <a:ext cx="7797600" cy="8640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gaf19c3d7a0_0_752"/>
          <p:cNvSpPr txBox="1">
            <a:spLocks noGrp="1"/>
          </p:cNvSpPr>
          <p:nvPr>
            <p:ph type="dt" idx="10"/>
          </p:nvPr>
        </p:nvSpPr>
        <p:spPr>
          <a:xfrm>
            <a:off x="5473562" y="4318000"/>
            <a:ext cx="2838600" cy="3738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4" name="Google Shape;214;gaf19c3d7a0_0_752"/>
          <p:cNvSpPr txBox="1">
            <a:spLocks noGrp="1"/>
          </p:cNvSpPr>
          <p:nvPr>
            <p:ph type="ftr" idx="11"/>
          </p:nvPr>
        </p:nvSpPr>
        <p:spPr>
          <a:xfrm>
            <a:off x="514351" y="4318000"/>
            <a:ext cx="4124700" cy="3738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5" name="Google Shape;215;gaf19c3d7a0_0_752"/>
          <p:cNvSpPr txBox="1">
            <a:spLocks noGrp="1"/>
          </p:cNvSpPr>
          <p:nvPr>
            <p:ph type="sldNum" idx="12"/>
          </p:nvPr>
        </p:nvSpPr>
        <p:spPr>
          <a:xfrm>
            <a:off x="4715341" y="4318000"/>
            <a:ext cx="680400" cy="3738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2"/>
        <p:cNvGrpSpPr/>
        <p:nvPr/>
      </p:nvGrpSpPr>
      <p:grpSpPr>
        <a:xfrm>
          <a:off x="0" y="0"/>
          <a:ext cx="0" cy="0"/>
          <a:chOff x="0" y="0"/>
          <a:chExt cx="0" cy="0"/>
        </a:xfrm>
      </p:grpSpPr>
      <p:sp>
        <p:nvSpPr>
          <p:cNvPr id="23" name="Google Shape;23;p31"/>
          <p:cNvSpPr txBox="1">
            <a:spLocks noGrp="1"/>
          </p:cNvSpPr>
          <p:nvPr>
            <p:ph type="sldNum" idx="12"/>
          </p:nvPr>
        </p:nvSpPr>
        <p:spPr>
          <a:xfrm>
            <a:off x="6457950" y="4785608"/>
            <a:ext cx="2135124"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6"/>
        <p:cNvGrpSpPr/>
        <p:nvPr/>
      </p:nvGrpSpPr>
      <p:grpSpPr>
        <a:xfrm>
          <a:off x="0" y="0"/>
          <a:ext cx="0" cy="0"/>
          <a:chOff x="0" y="0"/>
          <a:chExt cx="0" cy="0"/>
        </a:xfrm>
      </p:grpSpPr>
      <p:sp>
        <p:nvSpPr>
          <p:cNvPr id="217" name="Google Shape;217;gaf19c3d7a0_0_757"/>
          <p:cNvSpPr txBox="1">
            <a:spLocks noGrp="1"/>
          </p:cNvSpPr>
          <p:nvPr>
            <p:ph type="dt" idx="10"/>
          </p:nvPr>
        </p:nvSpPr>
        <p:spPr>
          <a:xfrm>
            <a:off x="5473562" y="4318000"/>
            <a:ext cx="2838600" cy="3738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8" name="Google Shape;218;gaf19c3d7a0_0_757"/>
          <p:cNvSpPr txBox="1">
            <a:spLocks noGrp="1"/>
          </p:cNvSpPr>
          <p:nvPr>
            <p:ph type="ftr" idx="11"/>
          </p:nvPr>
        </p:nvSpPr>
        <p:spPr>
          <a:xfrm>
            <a:off x="514351" y="4318000"/>
            <a:ext cx="4124700" cy="3738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gaf19c3d7a0_0_757"/>
          <p:cNvSpPr txBox="1">
            <a:spLocks noGrp="1"/>
          </p:cNvSpPr>
          <p:nvPr>
            <p:ph type="sldNum" idx="12"/>
          </p:nvPr>
        </p:nvSpPr>
        <p:spPr>
          <a:xfrm>
            <a:off x="4715341" y="4318000"/>
            <a:ext cx="680400" cy="3738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20"/>
        <p:cNvGrpSpPr/>
        <p:nvPr/>
      </p:nvGrpSpPr>
      <p:grpSpPr>
        <a:xfrm>
          <a:off x="0" y="0"/>
          <a:ext cx="0" cy="0"/>
          <a:chOff x="0" y="0"/>
          <a:chExt cx="0" cy="0"/>
        </a:xfrm>
      </p:grpSpPr>
      <p:sp>
        <p:nvSpPr>
          <p:cNvPr id="221" name="Google Shape;221;gaf19c3d7a0_0_761"/>
          <p:cNvSpPr txBox="1">
            <a:spLocks noGrp="1"/>
          </p:cNvSpPr>
          <p:nvPr>
            <p:ph type="title"/>
          </p:nvPr>
        </p:nvSpPr>
        <p:spPr>
          <a:xfrm>
            <a:off x="520232" y="514350"/>
            <a:ext cx="3095100" cy="15174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accent1"/>
              </a:buClr>
              <a:buSzPts val="2700"/>
              <a:buFont typeface="Impact"/>
              <a:buNone/>
              <a:defRPr sz="27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2" name="Google Shape;222;gaf19c3d7a0_0_761"/>
          <p:cNvSpPr txBox="1">
            <a:spLocks noGrp="1"/>
          </p:cNvSpPr>
          <p:nvPr>
            <p:ph type="body" idx="1"/>
          </p:nvPr>
        </p:nvSpPr>
        <p:spPr>
          <a:xfrm>
            <a:off x="3784600" y="514350"/>
            <a:ext cx="4525800" cy="3516600"/>
          </a:xfrm>
          <a:prstGeom prst="rect">
            <a:avLst/>
          </a:prstGeom>
          <a:noFill/>
          <a:ln>
            <a:noFill/>
          </a:ln>
        </p:spPr>
        <p:txBody>
          <a:bodyPr spcFirstLastPara="1" wrap="square" lIns="91425" tIns="45700" rIns="91425" bIns="45700" anchor="ctr" anchorCtr="0">
            <a:noAutofit/>
          </a:bodyPr>
          <a:lstStyle>
            <a:lvl1pPr marL="457200" lvl="0" indent="-411480" algn="l">
              <a:lnSpc>
                <a:spcPct val="120000"/>
              </a:lnSpc>
              <a:spcBef>
                <a:spcPts val="750"/>
              </a:spcBef>
              <a:spcAft>
                <a:spcPts val="0"/>
              </a:spcAft>
              <a:buSzPts val="2880"/>
              <a:buChar char="•"/>
              <a:defRPr/>
            </a:lvl1pPr>
            <a:lvl2pPr marL="914400" lvl="1" indent="-411480" algn="l">
              <a:lnSpc>
                <a:spcPct val="120000"/>
              </a:lnSpc>
              <a:spcBef>
                <a:spcPts val="375"/>
              </a:spcBef>
              <a:spcAft>
                <a:spcPts val="0"/>
              </a:spcAft>
              <a:buSzPts val="2880"/>
              <a:buChar char="•"/>
              <a:defRPr/>
            </a:lvl2pPr>
            <a:lvl3pPr marL="1371600" lvl="2" indent="-411480" algn="l">
              <a:lnSpc>
                <a:spcPct val="120000"/>
              </a:lnSpc>
              <a:spcBef>
                <a:spcPts val="375"/>
              </a:spcBef>
              <a:spcAft>
                <a:spcPts val="0"/>
              </a:spcAft>
              <a:buSzPts val="2880"/>
              <a:buChar char="•"/>
              <a:defRPr/>
            </a:lvl3pPr>
            <a:lvl4pPr marL="1828800" lvl="3" indent="-411480" algn="l">
              <a:lnSpc>
                <a:spcPct val="120000"/>
              </a:lnSpc>
              <a:spcBef>
                <a:spcPts val="375"/>
              </a:spcBef>
              <a:spcAft>
                <a:spcPts val="0"/>
              </a:spcAft>
              <a:buSzPts val="2880"/>
              <a:buChar char="•"/>
              <a:defRPr/>
            </a:lvl4pPr>
            <a:lvl5pPr marL="2286000" lvl="4" indent="-411479" algn="l">
              <a:lnSpc>
                <a:spcPct val="120000"/>
              </a:lnSpc>
              <a:spcBef>
                <a:spcPts val="375"/>
              </a:spcBef>
              <a:spcAft>
                <a:spcPts val="0"/>
              </a:spcAft>
              <a:buSzPts val="2880"/>
              <a:buChar char="•"/>
              <a:defRPr/>
            </a:lvl5pPr>
            <a:lvl6pPr marL="2743200" lvl="5" indent="-411479" algn="l">
              <a:lnSpc>
                <a:spcPct val="120000"/>
              </a:lnSpc>
              <a:spcBef>
                <a:spcPts val="375"/>
              </a:spcBef>
              <a:spcAft>
                <a:spcPts val="0"/>
              </a:spcAft>
              <a:buSzPts val="2880"/>
              <a:buChar char="•"/>
              <a:defRPr/>
            </a:lvl6pPr>
            <a:lvl7pPr marL="3200400" lvl="6" indent="-411479" algn="l">
              <a:lnSpc>
                <a:spcPct val="120000"/>
              </a:lnSpc>
              <a:spcBef>
                <a:spcPts val="375"/>
              </a:spcBef>
              <a:spcAft>
                <a:spcPts val="0"/>
              </a:spcAft>
              <a:buSzPts val="2880"/>
              <a:buChar char="•"/>
              <a:defRPr/>
            </a:lvl7pPr>
            <a:lvl8pPr marL="3657600" lvl="7" indent="-411479" algn="l">
              <a:lnSpc>
                <a:spcPct val="120000"/>
              </a:lnSpc>
              <a:spcBef>
                <a:spcPts val="375"/>
              </a:spcBef>
              <a:spcAft>
                <a:spcPts val="0"/>
              </a:spcAft>
              <a:buSzPts val="2880"/>
              <a:buChar char="•"/>
              <a:defRPr/>
            </a:lvl8pPr>
            <a:lvl9pPr marL="4114800" lvl="8" indent="-411479" algn="l">
              <a:lnSpc>
                <a:spcPct val="120000"/>
              </a:lnSpc>
              <a:spcBef>
                <a:spcPts val="375"/>
              </a:spcBef>
              <a:spcAft>
                <a:spcPts val="0"/>
              </a:spcAft>
              <a:buSzPts val="2880"/>
              <a:buChar char="•"/>
              <a:defRPr/>
            </a:lvl9pPr>
          </a:lstStyle>
          <a:p>
            <a:endParaRPr/>
          </a:p>
        </p:txBody>
      </p:sp>
      <p:sp>
        <p:nvSpPr>
          <p:cNvPr id="223" name="Google Shape;223;gaf19c3d7a0_0_761"/>
          <p:cNvSpPr txBox="1">
            <a:spLocks noGrp="1"/>
          </p:cNvSpPr>
          <p:nvPr>
            <p:ph type="body" idx="2"/>
          </p:nvPr>
        </p:nvSpPr>
        <p:spPr>
          <a:xfrm>
            <a:off x="520232" y="2031789"/>
            <a:ext cx="3095100" cy="1999200"/>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750"/>
              </a:spcBef>
              <a:spcAft>
                <a:spcPts val="0"/>
              </a:spcAft>
              <a:buSzPts val="2160"/>
              <a:buNone/>
              <a:defRPr sz="1350"/>
            </a:lvl1pPr>
            <a:lvl2pPr marL="914400" lvl="1" indent="-228600" algn="l">
              <a:lnSpc>
                <a:spcPct val="120000"/>
              </a:lnSpc>
              <a:spcBef>
                <a:spcPts val="375"/>
              </a:spcBef>
              <a:spcAft>
                <a:spcPts val="0"/>
              </a:spcAft>
              <a:buSzPts val="1680"/>
              <a:buNone/>
              <a:defRPr sz="1050"/>
            </a:lvl2pPr>
            <a:lvl3pPr marL="1371600" lvl="2" indent="-228600" algn="l">
              <a:lnSpc>
                <a:spcPct val="120000"/>
              </a:lnSpc>
              <a:spcBef>
                <a:spcPts val="375"/>
              </a:spcBef>
              <a:spcAft>
                <a:spcPts val="0"/>
              </a:spcAft>
              <a:buSzPts val="1440"/>
              <a:buNone/>
              <a:defRPr sz="900"/>
            </a:lvl3pPr>
            <a:lvl4pPr marL="1828800" lvl="3" indent="-228600" algn="l">
              <a:lnSpc>
                <a:spcPct val="120000"/>
              </a:lnSpc>
              <a:spcBef>
                <a:spcPts val="375"/>
              </a:spcBef>
              <a:spcAft>
                <a:spcPts val="0"/>
              </a:spcAft>
              <a:buSzPts val="1200"/>
              <a:buNone/>
              <a:defRPr sz="750"/>
            </a:lvl4pPr>
            <a:lvl5pPr marL="2286000" lvl="4" indent="-228600" algn="l">
              <a:lnSpc>
                <a:spcPct val="120000"/>
              </a:lnSpc>
              <a:spcBef>
                <a:spcPts val="375"/>
              </a:spcBef>
              <a:spcAft>
                <a:spcPts val="0"/>
              </a:spcAft>
              <a:buSzPts val="1200"/>
              <a:buNone/>
              <a:defRPr sz="750"/>
            </a:lvl5pPr>
            <a:lvl6pPr marL="2743200" lvl="5" indent="-228600" algn="l">
              <a:lnSpc>
                <a:spcPct val="120000"/>
              </a:lnSpc>
              <a:spcBef>
                <a:spcPts val="375"/>
              </a:spcBef>
              <a:spcAft>
                <a:spcPts val="0"/>
              </a:spcAft>
              <a:buSzPts val="1200"/>
              <a:buNone/>
              <a:defRPr sz="750"/>
            </a:lvl6pPr>
            <a:lvl7pPr marL="3200400" lvl="6" indent="-228600" algn="l">
              <a:lnSpc>
                <a:spcPct val="120000"/>
              </a:lnSpc>
              <a:spcBef>
                <a:spcPts val="375"/>
              </a:spcBef>
              <a:spcAft>
                <a:spcPts val="0"/>
              </a:spcAft>
              <a:buSzPts val="1200"/>
              <a:buNone/>
              <a:defRPr sz="750"/>
            </a:lvl7pPr>
            <a:lvl8pPr marL="3657600" lvl="7" indent="-228600" algn="l">
              <a:lnSpc>
                <a:spcPct val="120000"/>
              </a:lnSpc>
              <a:spcBef>
                <a:spcPts val="375"/>
              </a:spcBef>
              <a:spcAft>
                <a:spcPts val="0"/>
              </a:spcAft>
              <a:buSzPts val="1200"/>
              <a:buNone/>
              <a:defRPr sz="750"/>
            </a:lvl8pPr>
            <a:lvl9pPr marL="4114800" lvl="8" indent="-228600" algn="l">
              <a:lnSpc>
                <a:spcPct val="120000"/>
              </a:lnSpc>
              <a:spcBef>
                <a:spcPts val="375"/>
              </a:spcBef>
              <a:spcAft>
                <a:spcPts val="0"/>
              </a:spcAft>
              <a:buSzPts val="1200"/>
              <a:buNone/>
              <a:defRPr sz="750"/>
            </a:lvl9pPr>
          </a:lstStyle>
          <a:p>
            <a:endParaRPr/>
          </a:p>
        </p:txBody>
      </p:sp>
      <p:sp>
        <p:nvSpPr>
          <p:cNvPr id="224" name="Google Shape;224;gaf19c3d7a0_0_761"/>
          <p:cNvSpPr txBox="1">
            <a:spLocks noGrp="1"/>
          </p:cNvSpPr>
          <p:nvPr>
            <p:ph type="dt" idx="10"/>
          </p:nvPr>
        </p:nvSpPr>
        <p:spPr>
          <a:xfrm>
            <a:off x="5473562" y="4318000"/>
            <a:ext cx="2838600" cy="3738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5" name="Google Shape;225;gaf19c3d7a0_0_761"/>
          <p:cNvSpPr txBox="1">
            <a:spLocks noGrp="1"/>
          </p:cNvSpPr>
          <p:nvPr>
            <p:ph type="ftr" idx="11"/>
          </p:nvPr>
        </p:nvSpPr>
        <p:spPr>
          <a:xfrm>
            <a:off x="514351" y="4318000"/>
            <a:ext cx="4124700" cy="3738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6" name="Google Shape;226;gaf19c3d7a0_0_761"/>
          <p:cNvSpPr txBox="1">
            <a:spLocks noGrp="1"/>
          </p:cNvSpPr>
          <p:nvPr>
            <p:ph type="sldNum" idx="12"/>
          </p:nvPr>
        </p:nvSpPr>
        <p:spPr>
          <a:xfrm>
            <a:off x="4715341" y="4318000"/>
            <a:ext cx="680400" cy="3738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27"/>
        <p:cNvGrpSpPr/>
        <p:nvPr/>
      </p:nvGrpSpPr>
      <p:grpSpPr>
        <a:xfrm>
          <a:off x="0" y="0"/>
          <a:ext cx="0" cy="0"/>
          <a:chOff x="0" y="0"/>
          <a:chExt cx="0" cy="0"/>
        </a:xfrm>
      </p:grpSpPr>
      <p:sp>
        <p:nvSpPr>
          <p:cNvPr id="228" name="Google Shape;228;gaf19c3d7a0_0_768"/>
          <p:cNvSpPr txBox="1">
            <a:spLocks noGrp="1"/>
          </p:cNvSpPr>
          <p:nvPr>
            <p:ph type="title"/>
          </p:nvPr>
        </p:nvSpPr>
        <p:spPr>
          <a:xfrm>
            <a:off x="514350" y="514350"/>
            <a:ext cx="4758900" cy="15174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accent1"/>
              </a:buClr>
              <a:buSzPts val="2700"/>
              <a:buFont typeface="Impact"/>
              <a:buNone/>
              <a:defRPr sz="27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9" name="Google Shape;229;gaf19c3d7a0_0_768"/>
          <p:cNvSpPr>
            <a:spLocks noGrp="1"/>
          </p:cNvSpPr>
          <p:nvPr>
            <p:ph type="pic" idx="2"/>
          </p:nvPr>
        </p:nvSpPr>
        <p:spPr>
          <a:xfrm>
            <a:off x="5611771" y="0"/>
            <a:ext cx="2698500" cy="3803700"/>
          </a:xfrm>
          <a:prstGeom prst="rect">
            <a:avLst/>
          </a:prstGeom>
          <a:noFill/>
          <a:ln w="57150" cap="flat" cmpd="thinThick">
            <a:solidFill>
              <a:srgbClr val="7F7F7F"/>
            </a:solidFill>
            <a:prstDash val="solid"/>
            <a:miter lim="800000"/>
            <a:headEnd type="none" w="sm" len="sm"/>
            <a:tailEnd type="none" w="sm" len="sm"/>
          </a:ln>
        </p:spPr>
        <p:txBody>
          <a:bodyPr spcFirstLastPara="1" wrap="square" lIns="91425" tIns="45700" rIns="91425" bIns="45700" anchor="t" anchorCtr="0">
            <a:noAutofit/>
          </a:bodyPr>
          <a:lstStyle>
            <a:lvl1pPr marR="0" lvl="0" algn="ctr" rtl="0">
              <a:lnSpc>
                <a:spcPct val="120000"/>
              </a:lnSpc>
              <a:spcBef>
                <a:spcPts val="750"/>
              </a:spcBef>
              <a:spcAft>
                <a:spcPts val="0"/>
              </a:spcAft>
              <a:buClr>
                <a:schemeClr val="accent1"/>
              </a:buClr>
              <a:buSzPts val="3840"/>
              <a:buFont typeface="Arial"/>
              <a:buNone/>
              <a:defRPr sz="2400" b="0" i="0" u="none" strike="noStrike" cap="none">
                <a:solidFill>
                  <a:schemeClr val="dk1"/>
                </a:solidFill>
                <a:latin typeface="Impact"/>
                <a:ea typeface="Impact"/>
                <a:cs typeface="Impact"/>
                <a:sym typeface="Impact"/>
              </a:defRPr>
            </a:lvl1pPr>
            <a:lvl2pPr marR="0" lvl="1" algn="l" rtl="0">
              <a:lnSpc>
                <a:spcPct val="120000"/>
              </a:lnSpc>
              <a:spcBef>
                <a:spcPts val="375"/>
              </a:spcBef>
              <a:spcAft>
                <a:spcPts val="0"/>
              </a:spcAft>
              <a:buClr>
                <a:schemeClr val="accent1"/>
              </a:buClr>
              <a:buSzPts val="3360"/>
              <a:buFont typeface="Arial"/>
              <a:buNone/>
              <a:defRPr sz="2100" b="0" i="0" u="none" strike="noStrike" cap="none">
                <a:solidFill>
                  <a:schemeClr val="dk1"/>
                </a:solidFill>
                <a:latin typeface="Impact"/>
                <a:ea typeface="Impact"/>
                <a:cs typeface="Impact"/>
                <a:sym typeface="Impact"/>
              </a:defRPr>
            </a:lvl2pPr>
            <a:lvl3pPr marR="0" lvl="2" algn="l" rtl="0">
              <a:lnSpc>
                <a:spcPct val="120000"/>
              </a:lnSpc>
              <a:spcBef>
                <a:spcPts val="375"/>
              </a:spcBef>
              <a:spcAft>
                <a:spcPts val="0"/>
              </a:spcAft>
              <a:buClr>
                <a:schemeClr val="accent1"/>
              </a:buClr>
              <a:buSzPts val="2880"/>
              <a:buFont typeface="Arial"/>
              <a:buNone/>
              <a:defRPr sz="1800" b="0" i="0" u="none" strike="noStrike" cap="none">
                <a:solidFill>
                  <a:schemeClr val="dk1"/>
                </a:solidFill>
                <a:latin typeface="Impact"/>
                <a:ea typeface="Impact"/>
                <a:cs typeface="Impact"/>
                <a:sym typeface="Impact"/>
              </a:defRPr>
            </a:lvl3pPr>
            <a:lvl4pPr marR="0" lvl="3" algn="l" rtl="0">
              <a:lnSpc>
                <a:spcPct val="120000"/>
              </a:lnSpc>
              <a:spcBef>
                <a:spcPts val="375"/>
              </a:spcBef>
              <a:spcAft>
                <a:spcPts val="0"/>
              </a:spcAft>
              <a:buClr>
                <a:schemeClr val="accent1"/>
              </a:buClr>
              <a:buSzPts val="2400"/>
              <a:buFont typeface="Arial"/>
              <a:buNone/>
              <a:defRPr sz="1500" b="0" i="0" u="none" strike="noStrike" cap="none">
                <a:solidFill>
                  <a:schemeClr val="dk1"/>
                </a:solidFill>
                <a:latin typeface="Impact"/>
                <a:ea typeface="Impact"/>
                <a:cs typeface="Impact"/>
                <a:sym typeface="Impact"/>
              </a:defRPr>
            </a:lvl4pPr>
            <a:lvl5pPr marR="0" lvl="4" algn="l" rtl="0">
              <a:lnSpc>
                <a:spcPct val="120000"/>
              </a:lnSpc>
              <a:spcBef>
                <a:spcPts val="375"/>
              </a:spcBef>
              <a:spcAft>
                <a:spcPts val="0"/>
              </a:spcAft>
              <a:buClr>
                <a:schemeClr val="accent1"/>
              </a:buClr>
              <a:buSzPts val="2400"/>
              <a:buFont typeface="Arial"/>
              <a:buNone/>
              <a:defRPr sz="1500" b="0" i="0" u="none" strike="noStrike" cap="none">
                <a:solidFill>
                  <a:schemeClr val="dk1"/>
                </a:solidFill>
                <a:latin typeface="Impact"/>
                <a:ea typeface="Impact"/>
                <a:cs typeface="Impact"/>
                <a:sym typeface="Impact"/>
              </a:defRPr>
            </a:lvl5pPr>
            <a:lvl6pPr marR="0" lvl="5" algn="l" rtl="0">
              <a:lnSpc>
                <a:spcPct val="120000"/>
              </a:lnSpc>
              <a:spcBef>
                <a:spcPts val="375"/>
              </a:spcBef>
              <a:spcAft>
                <a:spcPts val="0"/>
              </a:spcAft>
              <a:buClr>
                <a:schemeClr val="accent1"/>
              </a:buClr>
              <a:buSzPts val="2400"/>
              <a:buFont typeface="Arial"/>
              <a:buNone/>
              <a:defRPr sz="1500" b="0" i="0" u="none" strike="noStrike" cap="none">
                <a:solidFill>
                  <a:schemeClr val="dk1"/>
                </a:solidFill>
                <a:latin typeface="Impact"/>
                <a:ea typeface="Impact"/>
                <a:cs typeface="Impact"/>
                <a:sym typeface="Impact"/>
              </a:defRPr>
            </a:lvl6pPr>
            <a:lvl7pPr marR="0" lvl="6" algn="l" rtl="0">
              <a:lnSpc>
                <a:spcPct val="120000"/>
              </a:lnSpc>
              <a:spcBef>
                <a:spcPts val="375"/>
              </a:spcBef>
              <a:spcAft>
                <a:spcPts val="0"/>
              </a:spcAft>
              <a:buClr>
                <a:schemeClr val="accent1"/>
              </a:buClr>
              <a:buSzPts val="2400"/>
              <a:buFont typeface="Arial"/>
              <a:buNone/>
              <a:defRPr sz="1500" b="0" i="0" u="none" strike="noStrike" cap="none">
                <a:solidFill>
                  <a:schemeClr val="dk1"/>
                </a:solidFill>
                <a:latin typeface="Impact"/>
                <a:ea typeface="Impact"/>
                <a:cs typeface="Impact"/>
                <a:sym typeface="Impact"/>
              </a:defRPr>
            </a:lvl7pPr>
            <a:lvl8pPr marR="0" lvl="7" algn="l" rtl="0">
              <a:lnSpc>
                <a:spcPct val="120000"/>
              </a:lnSpc>
              <a:spcBef>
                <a:spcPts val="375"/>
              </a:spcBef>
              <a:spcAft>
                <a:spcPts val="0"/>
              </a:spcAft>
              <a:buClr>
                <a:schemeClr val="accent1"/>
              </a:buClr>
              <a:buSzPts val="2400"/>
              <a:buFont typeface="Arial"/>
              <a:buNone/>
              <a:defRPr sz="1500" b="0" i="0" u="none" strike="noStrike" cap="none">
                <a:solidFill>
                  <a:schemeClr val="dk1"/>
                </a:solidFill>
                <a:latin typeface="Impact"/>
                <a:ea typeface="Impact"/>
                <a:cs typeface="Impact"/>
                <a:sym typeface="Impact"/>
              </a:defRPr>
            </a:lvl8pPr>
            <a:lvl9pPr marR="0" lvl="8" algn="l" rtl="0">
              <a:lnSpc>
                <a:spcPct val="120000"/>
              </a:lnSpc>
              <a:spcBef>
                <a:spcPts val="375"/>
              </a:spcBef>
              <a:spcAft>
                <a:spcPts val="0"/>
              </a:spcAft>
              <a:buClr>
                <a:schemeClr val="accent1"/>
              </a:buClr>
              <a:buSzPts val="2400"/>
              <a:buFont typeface="Arial"/>
              <a:buNone/>
              <a:defRPr sz="1500" b="0" i="0" u="none" strike="noStrike" cap="none">
                <a:solidFill>
                  <a:schemeClr val="dk1"/>
                </a:solidFill>
                <a:latin typeface="Impact"/>
                <a:ea typeface="Impact"/>
                <a:cs typeface="Impact"/>
                <a:sym typeface="Impact"/>
              </a:defRPr>
            </a:lvl9pPr>
          </a:lstStyle>
          <a:p>
            <a:endParaRPr/>
          </a:p>
        </p:txBody>
      </p:sp>
      <p:sp>
        <p:nvSpPr>
          <p:cNvPr id="230" name="Google Shape;230;gaf19c3d7a0_0_768"/>
          <p:cNvSpPr txBox="1">
            <a:spLocks noGrp="1"/>
          </p:cNvSpPr>
          <p:nvPr>
            <p:ph type="body" idx="1"/>
          </p:nvPr>
        </p:nvSpPr>
        <p:spPr>
          <a:xfrm>
            <a:off x="514351" y="2031789"/>
            <a:ext cx="4758900" cy="1771800"/>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750"/>
              </a:spcBef>
              <a:spcAft>
                <a:spcPts val="0"/>
              </a:spcAft>
              <a:buSzPts val="2160"/>
              <a:buNone/>
              <a:defRPr sz="1350"/>
            </a:lvl1pPr>
            <a:lvl2pPr marL="914400" lvl="1" indent="-228600" algn="l">
              <a:lnSpc>
                <a:spcPct val="120000"/>
              </a:lnSpc>
              <a:spcBef>
                <a:spcPts val="375"/>
              </a:spcBef>
              <a:spcAft>
                <a:spcPts val="0"/>
              </a:spcAft>
              <a:buSzPts val="1680"/>
              <a:buNone/>
              <a:defRPr sz="1050"/>
            </a:lvl2pPr>
            <a:lvl3pPr marL="1371600" lvl="2" indent="-228600" algn="l">
              <a:lnSpc>
                <a:spcPct val="120000"/>
              </a:lnSpc>
              <a:spcBef>
                <a:spcPts val="375"/>
              </a:spcBef>
              <a:spcAft>
                <a:spcPts val="0"/>
              </a:spcAft>
              <a:buSzPts val="1440"/>
              <a:buNone/>
              <a:defRPr sz="900"/>
            </a:lvl3pPr>
            <a:lvl4pPr marL="1828800" lvl="3" indent="-228600" algn="l">
              <a:lnSpc>
                <a:spcPct val="120000"/>
              </a:lnSpc>
              <a:spcBef>
                <a:spcPts val="375"/>
              </a:spcBef>
              <a:spcAft>
                <a:spcPts val="0"/>
              </a:spcAft>
              <a:buSzPts val="1200"/>
              <a:buNone/>
              <a:defRPr sz="750"/>
            </a:lvl4pPr>
            <a:lvl5pPr marL="2286000" lvl="4" indent="-228600" algn="l">
              <a:lnSpc>
                <a:spcPct val="120000"/>
              </a:lnSpc>
              <a:spcBef>
                <a:spcPts val="375"/>
              </a:spcBef>
              <a:spcAft>
                <a:spcPts val="0"/>
              </a:spcAft>
              <a:buSzPts val="1200"/>
              <a:buNone/>
              <a:defRPr sz="750"/>
            </a:lvl5pPr>
            <a:lvl6pPr marL="2743200" lvl="5" indent="-228600" algn="l">
              <a:lnSpc>
                <a:spcPct val="120000"/>
              </a:lnSpc>
              <a:spcBef>
                <a:spcPts val="375"/>
              </a:spcBef>
              <a:spcAft>
                <a:spcPts val="0"/>
              </a:spcAft>
              <a:buSzPts val="1200"/>
              <a:buNone/>
              <a:defRPr sz="750"/>
            </a:lvl6pPr>
            <a:lvl7pPr marL="3200400" lvl="6" indent="-228600" algn="l">
              <a:lnSpc>
                <a:spcPct val="120000"/>
              </a:lnSpc>
              <a:spcBef>
                <a:spcPts val="375"/>
              </a:spcBef>
              <a:spcAft>
                <a:spcPts val="0"/>
              </a:spcAft>
              <a:buSzPts val="1200"/>
              <a:buNone/>
              <a:defRPr sz="750"/>
            </a:lvl7pPr>
            <a:lvl8pPr marL="3657600" lvl="7" indent="-228600" algn="l">
              <a:lnSpc>
                <a:spcPct val="120000"/>
              </a:lnSpc>
              <a:spcBef>
                <a:spcPts val="375"/>
              </a:spcBef>
              <a:spcAft>
                <a:spcPts val="0"/>
              </a:spcAft>
              <a:buSzPts val="1200"/>
              <a:buNone/>
              <a:defRPr sz="750"/>
            </a:lvl8pPr>
            <a:lvl9pPr marL="4114800" lvl="8" indent="-228600" algn="l">
              <a:lnSpc>
                <a:spcPct val="120000"/>
              </a:lnSpc>
              <a:spcBef>
                <a:spcPts val="375"/>
              </a:spcBef>
              <a:spcAft>
                <a:spcPts val="0"/>
              </a:spcAft>
              <a:buSzPts val="1200"/>
              <a:buNone/>
              <a:defRPr sz="750"/>
            </a:lvl9pPr>
          </a:lstStyle>
          <a:p>
            <a:endParaRPr/>
          </a:p>
        </p:txBody>
      </p:sp>
      <p:sp>
        <p:nvSpPr>
          <p:cNvPr id="231" name="Google Shape;231;gaf19c3d7a0_0_768"/>
          <p:cNvSpPr txBox="1">
            <a:spLocks noGrp="1"/>
          </p:cNvSpPr>
          <p:nvPr>
            <p:ph type="dt" idx="10"/>
          </p:nvPr>
        </p:nvSpPr>
        <p:spPr>
          <a:xfrm>
            <a:off x="5473562" y="4318000"/>
            <a:ext cx="2838600" cy="3738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2" name="Google Shape;232;gaf19c3d7a0_0_768"/>
          <p:cNvSpPr txBox="1">
            <a:spLocks noGrp="1"/>
          </p:cNvSpPr>
          <p:nvPr>
            <p:ph type="ftr" idx="11"/>
          </p:nvPr>
        </p:nvSpPr>
        <p:spPr>
          <a:xfrm>
            <a:off x="514351" y="4318000"/>
            <a:ext cx="4124700" cy="3738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3" name="Google Shape;233;gaf19c3d7a0_0_768"/>
          <p:cNvSpPr txBox="1">
            <a:spLocks noGrp="1"/>
          </p:cNvSpPr>
          <p:nvPr>
            <p:ph type="sldNum" idx="12"/>
          </p:nvPr>
        </p:nvSpPr>
        <p:spPr>
          <a:xfrm>
            <a:off x="4715341" y="4318000"/>
            <a:ext cx="680400" cy="3738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234"/>
        <p:cNvGrpSpPr/>
        <p:nvPr/>
      </p:nvGrpSpPr>
      <p:grpSpPr>
        <a:xfrm>
          <a:off x="0" y="0"/>
          <a:ext cx="0" cy="0"/>
          <a:chOff x="0" y="0"/>
          <a:chExt cx="0" cy="0"/>
        </a:xfrm>
      </p:grpSpPr>
      <p:sp>
        <p:nvSpPr>
          <p:cNvPr id="235" name="Google Shape;235;gaf19c3d7a0_0_775"/>
          <p:cNvSpPr txBox="1">
            <a:spLocks noGrp="1"/>
          </p:cNvSpPr>
          <p:nvPr>
            <p:ph type="title"/>
          </p:nvPr>
        </p:nvSpPr>
        <p:spPr>
          <a:xfrm>
            <a:off x="514350" y="3079749"/>
            <a:ext cx="7796100" cy="4416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accent1"/>
              </a:buClr>
              <a:buSzPts val="2400"/>
              <a:buFont typeface="Impact"/>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6" name="Google Shape;236;gaf19c3d7a0_0_775"/>
          <p:cNvSpPr>
            <a:spLocks noGrp="1"/>
          </p:cNvSpPr>
          <p:nvPr>
            <p:ph type="pic" idx="2"/>
          </p:nvPr>
        </p:nvSpPr>
        <p:spPr>
          <a:xfrm>
            <a:off x="514351" y="514350"/>
            <a:ext cx="7794300" cy="2396100"/>
          </a:xfrm>
          <a:prstGeom prst="rect">
            <a:avLst/>
          </a:prstGeom>
          <a:noFill/>
          <a:ln w="57150" cap="flat" cmpd="thinThick">
            <a:solidFill>
              <a:srgbClr val="7F7F7F"/>
            </a:solidFill>
            <a:prstDash val="solid"/>
            <a:miter lim="800000"/>
            <a:headEnd type="none" w="sm" len="sm"/>
            <a:tailEnd type="none" w="sm" len="sm"/>
          </a:ln>
        </p:spPr>
        <p:txBody>
          <a:bodyPr spcFirstLastPara="1" wrap="square" lIns="91425" tIns="45700" rIns="91425" bIns="45700" anchor="t" anchorCtr="0">
            <a:noAutofit/>
          </a:bodyPr>
          <a:lstStyle>
            <a:lvl1pPr marR="0" lvl="0" algn="ctr" rtl="0">
              <a:lnSpc>
                <a:spcPct val="120000"/>
              </a:lnSpc>
              <a:spcBef>
                <a:spcPts val="750"/>
              </a:spcBef>
              <a:spcAft>
                <a:spcPts val="0"/>
              </a:spcAft>
              <a:buClr>
                <a:schemeClr val="accent1"/>
              </a:buClr>
              <a:buSzPts val="3840"/>
              <a:buFont typeface="Arial"/>
              <a:buNone/>
              <a:defRPr sz="2400" b="0" i="0" u="none" strike="noStrike" cap="none">
                <a:solidFill>
                  <a:schemeClr val="dk1"/>
                </a:solidFill>
                <a:latin typeface="Impact"/>
                <a:ea typeface="Impact"/>
                <a:cs typeface="Impact"/>
                <a:sym typeface="Impact"/>
              </a:defRPr>
            </a:lvl1pPr>
            <a:lvl2pPr marR="0" lvl="1" algn="l" rtl="0">
              <a:lnSpc>
                <a:spcPct val="120000"/>
              </a:lnSpc>
              <a:spcBef>
                <a:spcPts val="375"/>
              </a:spcBef>
              <a:spcAft>
                <a:spcPts val="0"/>
              </a:spcAft>
              <a:buClr>
                <a:schemeClr val="accent1"/>
              </a:buClr>
              <a:buSzPts val="3360"/>
              <a:buFont typeface="Arial"/>
              <a:buNone/>
              <a:defRPr sz="2100" b="0" i="0" u="none" strike="noStrike" cap="none">
                <a:solidFill>
                  <a:schemeClr val="dk1"/>
                </a:solidFill>
                <a:latin typeface="Impact"/>
                <a:ea typeface="Impact"/>
                <a:cs typeface="Impact"/>
                <a:sym typeface="Impact"/>
              </a:defRPr>
            </a:lvl2pPr>
            <a:lvl3pPr marR="0" lvl="2" algn="l" rtl="0">
              <a:lnSpc>
                <a:spcPct val="120000"/>
              </a:lnSpc>
              <a:spcBef>
                <a:spcPts val="375"/>
              </a:spcBef>
              <a:spcAft>
                <a:spcPts val="0"/>
              </a:spcAft>
              <a:buClr>
                <a:schemeClr val="accent1"/>
              </a:buClr>
              <a:buSzPts val="2880"/>
              <a:buFont typeface="Arial"/>
              <a:buNone/>
              <a:defRPr sz="1800" b="0" i="0" u="none" strike="noStrike" cap="none">
                <a:solidFill>
                  <a:schemeClr val="dk1"/>
                </a:solidFill>
                <a:latin typeface="Impact"/>
                <a:ea typeface="Impact"/>
                <a:cs typeface="Impact"/>
                <a:sym typeface="Impact"/>
              </a:defRPr>
            </a:lvl3pPr>
            <a:lvl4pPr marR="0" lvl="3" algn="l" rtl="0">
              <a:lnSpc>
                <a:spcPct val="120000"/>
              </a:lnSpc>
              <a:spcBef>
                <a:spcPts val="375"/>
              </a:spcBef>
              <a:spcAft>
                <a:spcPts val="0"/>
              </a:spcAft>
              <a:buClr>
                <a:schemeClr val="accent1"/>
              </a:buClr>
              <a:buSzPts val="2400"/>
              <a:buFont typeface="Arial"/>
              <a:buNone/>
              <a:defRPr sz="1500" b="0" i="0" u="none" strike="noStrike" cap="none">
                <a:solidFill>
                  <a:schemeClr val="dk1"/>
                </a:solidFill>
                <a:latin typeface="Impact"/>
                <a:ea typeface="Impact"/>
                <a:cs typeface="Impact"/>
                <a:sym typeface="Impact"/>
              </a:defRPr>
            </a:lvl4pPr>
            <a:lvl5pPr marR="0" lvl="4" algn="l" rtl="0">
              <a:lnSpc>
                <a:spcPct val="120000"/>
              </a:lnSpc>
              <a:spcBef>
                <a:spcPts val="375"/>
              </a:spcBef>
              <a:spcAft>
                <a:spcPts val="0"/>
              </a:spcAft>
              <a:buClr>
                <a:schemeClr val="accent1"/>
              </a:buClr>
              <a:buSzPts val="2400"/>
              <a:buFont typeface="Arial"/>
              <a:buNone/>
              <a:defRPr sz="1500" b="0" i="0" u="none" strike="noStrike" cap="none">
                <a:solidFill>
                  <a:schemeClr val="dk1"/>
                </a:solidFill>
                <a:latin typeface="Impact"/>
                <a:ea typeface="Impact"/>
                <a:cs typeface="Impact"/>
                <a:sym typeface="Impact"/>
              </a:defRPr>
            </a:lvl5pPr>
            <a:lvl6pPr marR="0" lvl="5" algn="l" rtl="0">
              <a:lnSpc>
                <a:spcPct val="120000"/>
              </a:lnSpc>
              <a:spcBef>
                <a:spcPts val="375"/>
              </a:spcBef>
              <a:spcAft>
                <a:spcPts val="0"/>
              </a:spcAft>
              <a:buClr>
                <a:schemeClr val="accent1"/>
              </a:buClr>
              <a:buSzPts val="2400"/>
              <a:buFont typeface="Arial"/>
              <a:buNone/>
              <a:defRPr sz="1500" b="0" i="0" u="none" strike="noStrike" cap="none">
                <a:solidFill>
                  <a:schemeClr val="dk1"/>
                </a:solidFill>
                <a:latin typeface="Impact"/>
                <a:ea typeface="Impact"/>
                <a:cs typeface="Impact"/>
                <a:sym typeface="Impact"/>
              </a:defRPr>
            </a:lvl6pPr>
            <a:lvl7pPr marR="0" lvl="6" algn="l" rtl="0">
              <a:lnSpc>
                <a:spcPct val="120000"/>
              </a:lnSpc>
              <a:spcBef>
                <a:spcPts val="375"/>
              </a:spcBef>
              <a:spcAft>
                <a:spcPts val="0"/>
              </a:spcAft>
              <a:buClr>
                <a:schemeClr val="accent1"/>
              </a:buClr>
              <a:buSzPts val="2400"/>
              <a:buFont typeface="Arial"/>
              <a:buNone/>
              <a:defRPr sz="1500" b="0" i="0" u="none" strike="noStrike" cap="none">
                <a:solidFill>
                  <a:schemeClr val="dk1"/>
                </a:solidFill>
                <a:latin typeface="Impact"/>
                <a:ea typeface="Impact"/>
                <a:cs typeface="Impact"/>
                <a:sym typeface="Impact"/>
              </a:defRPr>
            </a:lvl7pPr>
            <a:lvl8pPr marR="0" lvl="7" algn="l" rtl="0">
              <a:lnSpc>
                <a:spcPct val="120000"/>
              </a:lnSpc>
              <a:spcBef>
                <a:spcPts val="375"/>
              </a:spcBef>
              <a:spcAft>
                <a:spcPts val="0"/>
              </a:spcAft>
              <a:buClr>
                <a:schemeClr val="accent1"/>
              </a:buClr>
              <a:buSzPts val="2400"/>
              <a:buFont typeface="Arial"/>
              <a:buNone/>
              <a:defRPr sz="1500" b="0" i="0" u="none" strike="noStrike" cap="none">
                <a:solidFill>
                  <a:schemeClr val="dk1"/>
                </a:solidFill>
                <a:latin typeface="Impact"/>
                <a:ea typeface="Impact"/>
                <a:cs typeface="Impact"/>
                <a:sym typeface="Impact"/>
              </a:defRPr>
            </a:lvl8pPr>
            <a:lvl9pPr marR="0" lvl="8" algn="l" rtl="0">
              <a:lnSpc>
                <a:spcPct val="120000"/>
              </a:lnSpc>
              <a:spcBef>
                <a:spcPts val="375"/>
              </a:spcBef>
              <a:spcAft>
                <a:spcPts val="0"/>
              </a:spcAft>
              <a:buClr>
                <a:schemeClr val="accent1"/>
              </a:buClr>
              <a:buSzPts val="2400"/>
              <a:buFont typeface="Arial"/>
              <a:buNone/>
              <a:defRPr sz="1500" b="0" i="0" u="none" strike="noStrike" cap="none">
                <a:solidFill>
                  <a:schemeClr val="dk1"/>
                </a:solidFill>
                <a:latin typeface="Impact"/>
                <a:ea typeface="Impact"/>
                <a:cs typeface="Impact"/>
                <a:sym typeface="Impact"/>
              </a:defRPr>
            </a:lvl9pPr>
          </a:lstStyle>
          <a:p>
            <a:endParaRPr/>
          </a:p>
        </p:txBody>
      </p:sp>
      <p:sp>
        <p:nvSpPr>
          <p:cNvPr id="237" name="Google Shape;237;gaf19c3d7a0_0_775"/>
          <p:cNvSpPr txBox="1">
            <a:spLocks noGrp="1"/>
          </p:cNvSpPr>
          <p:nvPr>
            <p:ph type="body" idx="1"/>
          </p:nvPr>
        </p:nvSpPr>
        <p:spPr>
          <a:xfrm>
            <a:off x="514335" y="3527192"/>
            <a:ext cx="7796100" cy="5118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750"/>
              </a:spcBef>
              <a:spcAft>
                <a:spcPts val="0"/>
              </a:spcAft>
              <a:buSzPts val="1920"/>
              <a:buNone/>
              <a:defRPr sz="1200"/>
            </a:lvl1pPr>
            <a:lvl2pPr marL="914400" lvl="1" indent="-228600" algn="l">
              <a:lnSpc>
                <a:spcPct val="120000"/>
              </a:lnSpc>
              <a:spcBef>
                <a:spcPts val="375"/>
              </a:spcBef>
              <a:spcAft>
                <a:spcPts val="0"/>
              </a:spcAft>
              <a:buSzPts val="1680"/>
              <a:buNone/>
              <a:defRPr sz="1050"/>
            </a:lvl2pPr>
            <a:lvl3pPr marL="1371600" lvl="2" indent="-228600" algn="l">
              <a:lnSpc>
                <a:spcPct val="120000"/>
              </a:lnSpc>
              <a:spcBef>
                <a:spcPts val="375"/>
              </a:spcBef>
              <a:spcAft>
                <a:spcPts val="0"/>
              </a:spcAft>
              <a:buSzPts val="1440"/>
              <a:buNone/>
              <a:defRPr sz="900"/>
            </a:lvl3pPr>
            <a:lvl4pPr marL="1828800" lvl="3" indent="-228600" algn="l">
              <a:lnSpc>
                <a:spcPct val="120000"/>
              </a:lnSpc>
              <a:spcBef>
                <a:spcPts val="375"/>
              </a:spcBef>
              <a:spcAft>
                <a:spcPts val="0"/>
              </a:spcAft>
              <a:buSzPts val="1200"/>
              <a:buNone/>
              <a:defRPr sz="750"/>
            </a:lvl4pPr>
            <a:lvl5pPr marL="2286000" lvl="4" indent="-228600" algn="l">
              <a:lnSpc>
                <a:spcPct val="120000"/>
              </a:lnSpc>
              <a:spcBef>
                <a:spcPts val="375"/>
              </a:spcBef>
              <a:spcAft>
                <a:spcPts val="0"/>
              </a:spcAft>
              <a:buSzPts val="1200"/>
              <a:buNone/>
              <a:defRPr sz="750"/>
            </a:lvl5pPr>
            <a:lvl6pPr marL="2743200" lvl="5" indent="-228600" algn="l">
              <a:lnSpc>
                <a:spcPct val="120000"/>
              </a:lnSpc>
              <a:spcBef>
                <a:spcPts val="375"/>
              </a:spcBef>
              <a:spcAft>
                <a:spcPts val="0"/>
              </a:spcAft>
              <a:buSzPts val="1200"/>
              <a:buNone/>
              <a:defRPr sz="750"/>
            </a:lvl6pPr>
            <a:lvl7pPr marL="3200400" lvl="6" indent="-228600" algn="l">
              <a:lnSpc>
                <a:spcPct val="120000"/>
              </a:lnSpc>
              <a:spcBef>
                <a:spcPts val="375"/>
              </a:spcBef>
              <a:spcAft>
                <a:spcPts val="0"/>
              </a:spcAft>
              <a:buSzPts val="1200"/>
              <a:buNone/>
              <a:defRPr sz="750"/>
            </a:lvl7pPr>
            <a:lvl8pPr marL="3657600" lvl="7" indent="-228600" algn="l">
              <a:lnSpc>
                <a:spcPct val="120000"/>
              </a:lnSpc>
              <a:spcBef>
                <a:spcPts val="375"/>
              </a:spcBef>
              <a:spcAft>
                <a:spcPts val="0"/>
              </a:spcAft>
              <a:buSzPts val="1200"/>
              <a:buNone/>
              <a:defRPr sz="750"/>
            </a:lvl8pPr>
            <a:lvl9pPr marL="4114800" lvl="8" indent="-228600" algn="l">
              <a:lnSpc>
                <a:spcPct val="120000"/>
              </a:lnSpc>
              <a:spcBef>
                <a:spcPts val="375"/>
              </a:spcBef>
              <a:spcAft>
                <a:spcPts val="0"/>
              </a:spcAft>
              <a:buSzPts val="1200"/>
              <a:buNone/>
              <a:defRPr sz="750"/>
            </a:lvl9pPr>
          </a:lstStyle>
          <a:p>
            <a:endParaRPr/>
          </a:p>
        </p:txBody>
      </p:sp>
      <p:sp>
        <p:nvSpPr>
          <p:cNvPr id="238" name="Google Shape;238;gaf19c3d7a0_0_775"/>
          <p:cNvSpPr txBox="1">
            <a:spLocks noGrp="1"/>
          </p:cNvSpPr>
          <p:nvPr>
            <p:ph type="dt" idx="10"/>
          </p:nvPr>
        </p:nvSpPr>
        <p:spPr>
          <a:xfrm>
            <a:off x="5473562" y="4318000"/>
            <a:ext cx="2838600" cy="3738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9" name="Google Shape;239;gaf19c3d7a0_0_775"/>
          <p:cNvSpPr txBox="1">
            <a:spLocks noGrp="1"/>
          </p:cNvSpPr>
          <p:nvPr>
            <p:ph type="ftr" idx="11"/>
          </p:nvPr>
        </p:nvSpPr>
        <p:spPr>
          <a:xfrm>
            <a:off x="514351" y="4318000"/>
            <a:ext cx="4124700" cy="3738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0" name="Google Shape;240;gaf19c3d7a0_0_775"/>
          <p:cNvSpPr txBox="1">
            <a:spLocks noGrp="1"/>
          </p:cNvSpPr>
          <p:nvPr>
            <p:ph type="sldNum" idx="12"/>
          </p:nvPr>
        </p:nvSpPr>
        <p:spPr>
          <a:xfrm>
            <a:off x="4715341" y="4318000"/>
            <a:ext cx="680400" cy="3738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241"/>
        <p:cNvGrpSpPr/>
        <p:nvPr/>
      </p:nvGrpSpPr>
      <p:grpSpPr>
        <a:xfrm>
          <a:off x="0" y="0"/>
          <a:ext cx="0" cy="0"/>
          <a:chOff x="0" y="0"/>
          <a:chExt cx="0" cy="0"/>
        </a:xfrm>
      </p:grpSpPr>
      <p:sp>
        <p:nvSpPr>
          <p:cNvPr id="242" name="Google Shape;242;gaf19c3d7a0_0_782"/>
          <p:cNvSpPr txBox="1">
            <a:spLocks noGrp="1"/>
          </p:cNvSpPr>
          <p:nvPr>
            <p:ph type="title"/>
          </p:nvPr>
        </p:nvSpPr>
        <p:spPr>
          <a:xfrm>
            <a:off x="514351" y="514351"/>
            <a:ext cx="7797600" cy="23961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accent1"/>
              </a:buClr>
              <a:buSzPts val="3600"/>
              <a:buFont typeface="Impact"/>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3" name="Google Shape;243;gaf19c3d7a0_0_782"/>
          <p:cNvSpPr txBox="1">
            <a:spLocks noGrp="1"/>
          </p:cNvSpPr>
          <p:nvPr>
            <p:ph type="body" idx="1"/>
          </p:nvPr>
        </p:nvSpPr>
        <p:spPr>
          <a:xfrm>
            <a:off x="514335" y="3079750"/>
            <a:ext cx="7796100" cy="955200"/>
          </a:xfrm>
          <a:prstGeom prst="rect">
            <a:avLst/>
          </a:prstGeom>
          <a:noFill/>
          <a:ln>
            <a:noFill/>
          </a:ln>
        </p:spPr>
        <p:txBody>
          <a:bodyPr spcFirstLastPara="1" wrap="square" lIns="91425" tIns="45700" rIns="91425" bIns="45700" anchor="ctr" anchorCtr="0">
            <a:noAutofit/>
          </a:bodyPr>
          <a:lstStyle>
            <a:lvl1pPr marL="457200" lvl="0" indent="-228600" algn="ctr">
              <a:lnSpc>
                <a:spcPct val="120000"/>
              </a:lnSpc>
              <a:spcBef>
                <a:spcPts val="750"/>
              </a:spcBef>
              <a:spcAft>
                <a:spcPts val="0"/>
              </a:spcAft>
              <a:buSzPts val="2160"/>
              <a:buNone/>
              <a:defRPr sz="1350"/>
            </a:lvl1pPr>
            <a:lvl2pPr marL="914400" lvl="1" indent="-228600" algn="l">
              <a:lnSpc>
                <a:spcPct val="120000"/>
              </a:lnSpc>
              <a:spcBef>
                <a:spcPts val="375"/>
              </a:spcBef>
              <a:spcAft>
                <a:spcPts val="0"/>
              </a:spcAft>
              <a:buSzPts val="1680"/>
              <a:buNone/>
              <a:defRPr sz="1050"/>
            </a:lvl2pPr>
            <a:lvl3pPr marL="1371600" lvl="2" indent="-228600" algn="l">
              <a:lnSpc>
                <a:spcPct val="120000"/>
              </a:lnSpc>
              <a:spcBef>
                <a:spcPts val="375"/>
              </a:spcBef>
              <a:spcAft>
                <a:spcPts val="0"/>
              </a:spcAft>
              <a:buSzPts val="1440"/>
              <a:buNone/>
              <a:defRPr sz="900"/>
            </a:lvl3pPr>
            <a:lvl4pPr marL="1828800" lvl="3" indent="-228600" algn="l">
              <a:lnSpc>
                <a:spcPct val="120000"/>
              </a:lnSpc>
              <a:spcBef>
                <a:spcPts val="375"/>
              </a:spcBef>
              <a:spcAft>
                <a:spcPts val="0"/>
              </a:spcAft>
              <a:buSzPts val="1200"/>
              <a:buNone/>
              <a:defRPr sz="750"/>
            </a:lvl4pPr>
            <a:lvl5pPr marL="2286000" lvl="4" indent="-228600" algn="l">
              <a:lnSpc>
                <a:spcPct val="120000"/>
              </a:lnSpc>
              <a:spcBef>
                <a:spcPts val="375"/>
              </a:spcBef>
              <a:spcAft>
                <a:spcPts val="0"/>
              </a:spcAft>
              <a:buSzPts val="1200"/>
              <a:buNone/>
              <a:defRPr sz="750"/>
            </a:lvl5pPr>
            <a:lvl6pPr marL="2743200" lvl="5" indent="-228600" algn="l">
              <a:lnSpc>
                <a:spcPct val="120000"/>
              </a:lnSpc>
              <a:spcBef>
                <a:spcPts val="375"/>
              </a:spcBef>
              <a:spcAft>
                <a:spcPts val="0"/>
              </a:spcAft>
              <a:buSzPts val="1200"/>
              <a:buNone/>
              <a:defRPr sz="750"/>
            </a:lvl6pPr>
            <a:lvl7pPr marL="3200400" lvl="6" indent="-228600" algn="l">
              <a:lnSpc>
                <a:spcPct val="120000"/>
              </a:lnSpc>
              <a:spcBef>
                <a:spcPts val="375"/>
              </a:spcBef>
              <a:spcAft>
                <a:spcPts val="0"/>
              </a:spcAft>
              <a:buSzPts val="1200"/>
              <a:buNone/>
              <a:defRPr sz="750"/>
            </a:lvl7pPr>
            <a:lvl8pPr marL="3657600" lvl="7" indent="-228600" algn="l">
              <a:lnSpc>
                <a:spcPct val="120000"/>
              </a:lnSpc>
              <a:spcBef>
                <a:spcPts val="375"/>
              </a:spcBef>
              <a:spcAft>
                <a:spcPts val="0"/>
              </a:spcAft>
              <a:buSzPts val="1200"/>
              <a:buNone/>
              <a:defRPr sz="750"/>
            </a:lvl8pPr>
            <a:lvl9pPr marL="4114800" lvl="8" indent="-228600" algn="l">
              <a:lnSpc>
                <a:spcPct val="120000"/>
              </a:lnSpc>
              <a:spcBef>
                <a:spcPts val="375"/>
              </a:spcBef>
              <a:spcAft>
                <a:spcPts val="0"/>
              </a:spcAft>
              <a:buSzPts val="1200"/>
              <a:buNone/>
              <a:defRPr sz="750"/>
            </a:lvl9pPr>
          </a:lstStyle>
          <a:p>
            <a:endParaRPr/>
          </a:p>
        </p:txBody>
      </p:sp>
      <p:sp>
        <p:nvSpPr>
          <p:cNvPr id="244" name="Google Shape;244;gaf19c3d7a0_0_782"/>
          <p:cNvSpPr txBox="1">
            <a:spLocks noGrp="1"/>
          </p:cNvSpPr>
          <p:nvPr>
            <p:ph type="dt" idx="10"/>
          </p:nvPr>
        </p:nvSpPr>
        <p:spPr>
          <a:xfrm>
            <a:off x="5473562" y="4318000"/>
            <a:ext cx="2838600" cy="3738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5" name="Google Shape;245;gaf19c3d7a0_0_782"/>
          <p:cNvSpPr txBox="1">
            <a:spLocks noGrp="1"/>
          </p:cNvSpPr>
          <p:nvPr>
            <p:ph type="ftr" idx="11"/>
          </p:nvPr>
        </p:nvSpPr>
        <p:spPr>
          <a:xfrm>
            <a:off x="514351" y="4318000"/>
            <a:ext cx="4124700" cy="3738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6" name="Google Shape;246;gaf19c3d7a0_0_782"/>
          <p:cNvSpPr txBox="1">
            <a:spLocks noGrp="1"/>
          </p:cNvSpPr>
          <p:nvPr>
            <p:ph type="sldNum" idx="12"/>
          </p:nvPr>
        </p:nvSpPr>
        <p:spPr>
          <a:xfrm>
            <a:off x="4715341" y="4318000"/>
            <a:ext cx="680400" cy="3738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247"/>
        <p:cNvGrpSpPr/>
        <p:nvPr/>
      </p:nvGrpSpPr>
      <p:grpSpPr>
        <a:xfrm>
          <a:off x="0" y="0"/>
          <a:ext cx="0" cy="0"/>
          <a:chOff x="0" y="0"/>
          <a:chExt cx="0" cy="0"/>
        </a:xfrm>
      </p:grpSpPr>
      <p:sp>
        <p:nvSpPr>
          <p:cNvPr id="248" name="Google Shape;248;gaf19c3d7a0_0_788"/>
          <p:cNvSpPr txBox="1">
            <a:spLocks noGrp="1"/>
          </p:cNvSpPr>
          <p:nvPr>
            <p:ph type="title"/>
          </p:nvPr>
        </p:nvSpPr>
        <p:spPr>
          <a:xfrm>
            <a:off x="841299" y="514350"/>
            <a:ext cx="7143900" cy="21876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accent1"/>
              </a:buClr>
              <a:buSzPts val="3600"/>
              <a:buFont typeface="Impact"/>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9" name="Google Shape;249;gaf19c3d7a0_0_788"/>
          <p:cNvSpPr txBox="1">
            <a:spLocks noGrp="1"/>
          </p:cNvSpPr>
          <p:nvPr>
            <p:ph type="body" idx="1"/>
          </p:nvPr>
        </p:nvSpPr>
        <p:spPr>
          <a:xfrm>
            <a:off x="1162698" y="2707524"/>
            <a:ext cx="6501000" cy="283200"/>
          </a:xfrm>
          <a:prstGeom prst="rect">
            <a:avLst/>
          </a:prstGeom>
          <a:noFill/>
          <a:ln>
            <a:noFill/>
          </a:ln>
        </p:spPr>
        <p:txBody>
          <a:bodyPr spcFirstLastPara="1" wrap="square" lIns="91425" tIns="45700" rIns="91425" bIns="45700" anchor="t" anchorCtr="0">
            <a:noAutofit/>
          </a:bodyPr>
          <a:lstStyle>
            <a:lvl1pPr marL="457200" lvl="0" indent="-228600" algn="r">
              <a:lnSpc>
                <a:spcPct val="120000"/>
              </a:lnSpc>
              <a:spcBef>
                <a:spcPts val="750"/>
              </a:spcBef>
              <a:spcAft>
                <a:spcPts val="0"/>
              </a:spcAft>
              <a:buSzPts val="1680"/>
              <a:buNone/>
              <a:defRPr sz="1050">
                <a:solidFill>
                  <a:srgbClr val="7F7F7F"/>
                </a:solidFill>
              </a:defRPr>
            </a:lvl1pPr>
            <a:lvl2pPr marL="914400" lvl="1" indent="-228600" algn="l">
              <a:lnSpc>
                <a:spcPct val="120000"/>
              </a:lnSpc>
              <a:spcBef>
                <a:spcPts val="375"/>
              </a:spcBef>
              <a:spcAft>
                <a:spcPts val="0"/>
              </a:spcAft>
              <a:buSzPts val="1680"/>
              <a:buNone/>
              <a:defRPr sz="1050"/>
            </a:lvl2pPr>
            <a:lvl3pPr marL="1371600" lvl="2" indent="-228600" algn="l">
              <a:lnSpc>
                <a:spcPct val="120000"/>
              </a:lnSpc>
              <a:spcBef>
                <a:spcPts val="375"/>
              </a:spcBef>
              <a:spcAft>
                <a:spcPts val="0"/>
              </a:spcAft>
              <a:buSzPts val="1440"/>
              <a:buNone/>
              <a:defRPr sz="900"/>
            </a:lvl3pPr>
            <a:lvl4pPr marL="1828800" lvl="3" indent="-228600" algn="l">
              <a:lnSpc>
                <a:spcPct val="120000"/>
              </a:lnSpc>
              <a:spcBef>
                <a:spcPts val="375"/>
              </a:spcBef>
              <a:spcAft>
                <a:spcPts val="0"/>
              </a:spcAft>
              <a:buSzPts val="1200"/>
              <a:buNone/>
              <a:defRPr sz="750"/>
            </a:lvl4pPr>
            <a:lvl5pPr marL="2286000" lvl="4" indent="-228600" algn="l">
              <a:lnSpc>
                <a:spcPct val="120000"/>
              </a:lnSpc>
              <a:spcBef>
                <a:spcPts val="375"/>
              </a:spcBef>
              <a:spcAft>
                <a:spcPts val="0"/>
              </a:spcAft>
              <a:buSzPts val="1200"/>
              <a:buNone/>
              <a:defRPr sz="750"/>
            </a:lvl5pPr>
            <a:lvl6pPr marL="2743200" lvl="5" indent="-228600" algn="l">
              <a:lnSpc>
                <a:spcPct val="120000"/>
              </a:lnSpc>
              <a:spcBef>
                <a:spcPts val="375"/>
              </a:spcBef>
              <a:spcAft>
                <a:spcPts val="0"/>
              </a:spcAft>
              <a:buSzPts val="1200"/>
              <a:buNone/>
              <a:defRPr sz="750"/>
            </a:lvl6pPr>
            <a:lvl7pPr marL="3200400" lvl="6" indent="-228600" algn="l">
              <a:lnSpc>
                <a:spcPct val="120000"/>
              </a:lnSpc>
              <a:spcBef>
                <a:spcPts val="375"/>
              </a:spcBef>
              <a:spcAft>
                <a:spcPts val="0"/>
              </a:spcAft>
              <a:buSzPts val="1200"/>
              <a:buNone/>
              <a:defRPr sz="750"/>
            </a:lvl7pPr>
            <a:lvl8pPr marL="3657600" lvl="7" indent="-228600" algn="l">
              <a:lnSpc>
                <a:spcPct val="120000"/>
              </a:lnSpc>
              <a:spcBef>
                <a:spcPts val="375"/>
              </a:spcBef>
              <a:spcAft>
                <a:spcPts val="0"/>
              </a:spcAft>
              <a:buSzPts val="1200"/>
              <a:buNone/>
              <a:defRPr sz="750"/>
            </a:lvl8pPr>
            <a:lvl9pPr marL="4114800" lvl="8" indent="-228600" algn="l">
              <a:lnSpc>
                <a:spcPct val="120000"/>
              </a:lnSpc>
              <a:spcBef>
                <a:spcPts val="375"/>
              </a:spcBef>
              <a:spcAft>
                <a:spcPts val="0"/>
              </a:spcAft>
              <a:buSzPts val="1200"/>
              <a:buNone/>
              <a:defRPr sz="750"/>
            </a:lvl9pPr>
          </a:lstStyle>
          <a:p>
            <a:endParaRPr/>
          </a:p>
        </p:txBody>
      </p:sp>
      <p:sp>
        <p:nvSpPr>
          <p:cNvPr id="250" name="Google Shape;250;gaf19c3d7a0_0_788"/>
          <p:cNvSpPr txBox="1">
            <a:spLocks noGrp="1"/>
          </p:cNvSpPr>
          <p:nvPr>
            <p:ph type="body" idx="2"/>
          </p:nvPr>
        </p:nvSpPr>
        <p:spPr>
          <a:xfrm>
            <a:off x="514351" y="3079751"/>
            <a:ext cx="7797600" cy="951300"/>
          </a:xfrm>
          <a:prstGeom prst="rect">
            <a:avLst/>
          </a:prstGeom>
          <a:noFill/>
          <a:ln>
            <a:noFill/>
          </a:ln>
        </p:spPr>
        <p:txBody>
          <a:bodyPr spcFirstLastPara="1" wrap="square" lIns="91425" tIns="45700" rIns="91425" bIns="45700" anchor="ctr" anchorCtr="0">
            <a:noAutofit/>
          </a:bodyPr>
          <a:lstStyle>
            <a:lvl1pPr marL="457200" lvl="0" indent="-228600" algn="ctr">
              <a:lnSpc>
                <a:spcPct val="120000"/>
              </a:lnSpc>
              <a:spcBef>
                <a:spcPts val="750"/>
              </a:spcBef>
              <a:spcAft>
                <a:spcPts val="0"/>
              </a:spcAft>
              <a:buSzPts val="2160"/>
              <a:buNone/>
              <a:defRPr sz="1350"/>
            </a:lvl1pPr>
            <a:lvl2pPr marL="914400" lvl="1" indent="-228600" algn="l">
              <a:lnSpc>
                <a:spcPct val="120000"/>
              </a:lnSpc>
              <a:spcBef>
                <a:spcPts val="375"/>
              </a:spcBef>
              <a:spcAft>
                <a:spcPts val="0"/>
              </a:spcAft>
              <a:buSzPts val="1680"/>
              <a:buNone/>
              <a:defRPr sz="1050"/>
            </a:lvl2pPr>
            <a:lvl3pPr marL="1371600" lvl="2" indent="-228600" algn="l">
              <a:lnSpc>
                <a:spcPct val="120000"/>
              </a:lnSpc>
              <a:spcBef>
                <a:spcPts val="375"/>
              </a:spcBef>
              <a:spcAft>
                <a:spcPts val="0"/>
              </a:spcAft>
              <a:buSzPts val="1440"/>
              <a:buNone/>
              <a:defRPr sz="900"/>
            </a:lvl3pPr>
            <a:lvl4pPr marL="1828800" lvl="3" indent="-228600" algn="l">
              <a:lnSpc>
                <a:spcPct val="120000"/>
              </a:lnSpc>
              <a:spcBef>
                <a:spcPts val="375"/>
              </a:spcBef>
              <a:spcAft>
                <a:spcPts val="0"/>
              </a:spcAft>
              <a:buSzPts val="1200"/>
              <a:buNone/>
              <a:defRPr sz="750"/>
            </a:lvl4pPr>
            <a:lvl5pPr marL="2286000" lvl="4" indent="-228600" algn="l">
              <a:lnSpc>
                <a:spcPct val="120000"/>
              </a:lnSpc>
              <a:spcBef>
                <a:spcPts val="375"/>
              </a:spcBef>
              <a:spcAft>
                <a:spcPts val="0"/>
              </a:spcAft>
              <a:buSzPts val="1200"/>
              <a:buNone/>
              <a:defRPr sz="750"/>
            </a:lvl5pPr>
            <a:lvl6pPr marL="2743200" lvl="5" indent="-228600" algn="l">
              <a:lnSpc>
                <a:spcPct val="120000"/>
              </a:lnSpc>
              <a:spcBef>
                <a:spcPts val="375"/>
              </a:spcBef>
              <a:spcAft>
                <a:spcPts val="0"/>
              </a:spcAft>
              <a:buSzPts val="1200"/>
              <a:buNone/>
              <a:defRPr sz="750"/>
            </a:lvl6pPr>
            <a:lvl7pPr marL="3200400" lvl="6" indent="-228600" algn="l">
              <a:lnSpc>
                <a:spcPct val="120000"/>
              </a:lnSpc>
              <a:spcBef>
                <a:spcPts val="375"/>
              </a:spcBef>
              <a:spcAft>
                <a:spcPts val="0"/>
              </a:spcAft>
              <a:buSzPts val="1200"/>
              <a:buNone/>
              <a:defRPr sz="750"/>
            </a:lvl7pPr>
            <a:lvl8pPr marL="3657600" lvl="7" indent="-228600" algn="l">
              <a:lnSpc>
                <a:spcPct val="120000"/>
              </a:lnSpc>
              <a:spcBef>
                <a:spcPts val="375"/>
              </a:spcBef>
              <a:spcAft>
                <a:spcPts val="0"/>
              </a:spcAft>
              <a:buSzPts val="1200"/>
              <a:buNone/>
              <a:defRPr sz="750"/>
            </a:lvl8pPr>
            <a:lvl9pPr marL="4114800" lvl="8" indent="-228600" algn="l">
              <a:lnSpc>
                <a:spcPct val="120000"/>
              </a:lnSpc>
              <a:spcBef>
                <a:spcPts val="375"/>
              </a:spcBef>
              <a:spcAft>
                <a:spcPts val="0"/>
              </a:spcAft>
              <a:buSzPts val="1200"/>
              <a:buNone/>
              <a:defRPr sz="750"/>
            </a:lvl9pPr>
          </a:lstStyle>
          <a:p>
            <a:endParaRPr/>
          </a:p>
        </p:txBody>
      </p:sp>
      <p:sp>
        <p:nvSpPr>
          <p:cNvPr id="251" name="Google Shape;251;gaf19c3d7a0_0_788"/>
          <p:cNvSpPr txBox="1">
            <a:spLocks noGrp="1"/>
          </p:cNvSpPr>
          <p:nvPr>
            <p:ph type="dt" idx="10"/>
          </p:nvPr>
        </p:nvSpPr>
        <p:spPr>
          <a:xfrm>
            <a:off x="5473562" y="4318000"/>
            <a:ext cx="2838600" cy="3738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2" name="Google Shape;252;gaf19c3d7a0_0_788"/>
          <p:cNvSpPr txBox="1">
            <a:spLocks noGrp="1"/>
          </p:cNvSpPr>
          <p:nvPr>
            <p:ph type="ftr" idx="11"/>
          </p:nvPr>
        </p:nvSpPr>
        <p:spPr>
          <a:xfrm>
            <a:off x="514351" y="4318000"/>
            <a:ext cx="4124700" cy="3738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3" name="Google Shape;253;gaf19c3d7a0_0_788"/>
          <p:cNvSpPr txBox="1">
            <a:spLocks noGrp="1"/>
          </p:cNvSpPr>
          <p:nvPr>
            <p:ph type="sldNum" idx="12"/>
          </p:nvPr>
        </p:nvSpPr>
        <p:spPr>
          <a:xfrm>
            <a:off x="4715341" y="4318000"/>
            <a:ext cx="680400" cy="3738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
        <p:nvSpPr>
          <p:cNvPr id="254" name="Google Shape;254;gaf19c3d7a0_0_788"/>
          <p:cNvSpPr txBox="1"/>
          <p:nvPr/>
        </p:nvSpPr>
        <p:spPr>
          <a:xfrm>
            <a:off x="514351" y="669471"/>
            <a:ext cx="457200" cy="4386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6000"/>
              <a:buFont typeface="Arial"/>
              <a:buNone/>
            </a:pPr>
            <a:r>
              <a:rPr lang="en" sz="6000" b="0" i="0"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255" name="Google Shape;255;gaf19c3d7a0_0_788"/>
          <p:cNvSpPr txBox="1"/>
          <p:nvPr/>
        </p:nvSpPr>
        <p:spPr>
          <a:xfrm>
            <a:off x="7854812" y="2192120"/>
            <a:ext cx="457200" cy="4386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6000"/>
              <a:buFont typeface="Arial"/>
              <a:buNone/>
            </a:pPr>
            <a:r>
              <a:rPr lang="en" sz="6000" b="0" i="0"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256"/>
        <p:cNvGrpSpPr/>
        <p:nvPr/>
      </p:nvGrpSpPr>
      <p:grpSpPr>
        <a:xfrm>
          <a:off x="0" y="0"/>
          <a:ext cx="0" cy="0"/>
          <a:chOff x="0" y="0"/>
          <a:chExt cx="0" cy="0"/>
        </a:xfrm>
      </p:grpSpPr>
      <p:sp>
        <p:nvSpPr>
          <p:cNvPr id="257" name="Google Shape;257;gaf19c3d7a0_0_797"/>
          <p:cNvSpPr txBox="1">
            <a:spLocks noGrp="1"/>
          </p:cNvSpPr>
          <p:nvPr>
            <p:ph type="title"/>
          </p:nvPr>
        </p:nvSpPr>
        <p:spPr>
          <a:xfrm>
            <a:off x="514351" y="1292891"/>
            <a:ext cx="7796100" cy="18840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accent1"/>
              </a:buClr>
              <a:buSzPts val="3600"/>
              <a:buFont typeface="Impact"/>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8" name="Google Shape;258;gaf19c3d7a0_0_797"/>
          <p:cNvSpPr txBox="1">
            <a:spLocks noGrp="1"/>
          </p:cNvSpPr>
          <p:nvPr>
            <p:ph type="body" idx="1"/>
          </p:nvPr>
        </p:nvSpPr>
        <p:spPr>
          <a:xfrm>
            <a:off x="514351" y="3185601"/>
            <a:ext cx="7796100" cy="8556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750"/>
              </a:spcBef>
              <a:spcAft>
                <a:spcPts val="0"/>
              </a:spcAft>
              <a:buSzPts val="2160"/>
              <a:buNone/>
              <a:defRPr sz="1350"/>
            </a:lvl1pPr>
            <a:lvl2pPr marL="914400" lvl="1" indent="-228600" algn="l">
              <a:lnSpc>
                <a:spcPct val="120000"/>
              </a:lnSpc>
              <a:spcBef>
                <a:spcPts val="375"/>
              </a:spcBef>
              <a:spcAft>
                <a:spcPts val="0"/>
              </a:spcAft>
              <a:buSzPts val="1680"/>
              <a:buNone/>
              <a:defRPr sz="1050"/>
            </a:lvl2pPr>
            <a:lvl3pPr marL="1371600" lvl="2" indent="-228600" algn="l">
              <a:lnSpc>
                <a:spcPct val="120000"/>
              </a:lnSpc>
              <a:spcBef>
                <a:spcPts val="375"/>
              </a:spcBef>
              <a:spcAft>
                <a:spcPts val="0"/>
              </a:spcAft>
              <a:buSzPts val="1440"/>
              <a:buNone/>
              <a:defRPr sz="900"/>
            </a:lvl3pPr>
            <a:lvl4pPr marL="1828800" lvl="3" indent="-228600" algn="l">
              <a:lnSpc>
                <a:spcPct val="120000"/>
              </a:lnSpc>
              <a:spcBef>
                <a:spcPts val="375"/>
              </a:spcBef>
              <a:spcAft>
                <a:spcPts val="0"/>
              </a:spcAft>
              <a:buSzPts val="1200"/>
              <a:buNone/>
              <a:defRPr sz="750"/>
            </a:lvl4pPr>
            <a:lvl5pPr marL="2286000" lvl="4" indent="-228600" algn="l">
              <a:lnSpc>
                <a:spcPct val="120000"/>
              </a:lnSpc>
              <a:spcBef>
                <a:spcPts val="375"/>
              </a:spcBef>
              <a:spcAft>
                <a:spcPts val="0"/>
              </a:spcAft>
              <a:buSzPts val="1200"/>
              <a:buNone/>
              <a:defRPr sz="750"/>
            </a:lvl5pPr>
            <a:lvl6pPr marL="2743200" lvl="5" indent="-228600" algn="l">
              <a:lnSpc>
                <a:spcPct val="120000"/>
              </a:lnSpc>
              <a:spcBef>
                <a:spcPts val="375"/>
              </a:spcBef>
              <a:spcAft>
                <a:spcPts val="0"/>
              </a:spcAft>
              <a:buSzPts val="1200"/>
              <a:buNone/>
              <a:defRPr sz="750"/>
            </a:lvl6pPr>
            <a:lvl7pPr marL="3200400" lvl="6" indent="-228600" algn="l">
              <a:lnSpc>
                <a:spcPct val="120000"/>
              </a:lnSpc>
              <a:spcBef>
                <a:spcPts val="375"/>
              </a:spcBef>
              <a:spcAft>
                <a:spcPts val="0"/>
              </a:spcAft>
              <a:buSzPts val="1200"/>
              <a:buNone/>
              <a:defRPr sz="750"/>
            </a:lvl7pPr>
            <a:lvl8pPr marL="3657600" lvl="7" indent="-228600" algn="l">
              <a:lnSpc>
                <a:spcPct val="120000"/>
              </a:lnSpc>
              <a:spcBef>
                <a:spcPts val="375"/>
              </a:spcBef>
              <a:spcAft>
                <a:spcPts val="0"/>
              </a:spcAft>
              <a:buSzPts val="1200"/>
              <a:buNone/>
              <a:defRPr sz="750"/>
            </a:lvl8pPr>
            <a:lvl9pPr marL="4114800" lvl="8" indent="-228600" algn="l">
              <a:lnSpc>
                <a:spcPct val="120000"/>
              </a:lnSpc>
              <a:spcBef>
                <a:spcPts val="375"/>
              </a:spcBef>
              <a:spcAft>
                <a:spcPts val="0"/>
              </a:spcAft>
              <a:buSzPts val="1200"/>
              <a:buNone/>
              <a:defRPr sz="750"/>
            </a:lvl9pPr>
          </a:lstStyle>
          <a:p>
            <a:endParaRPr/>
          </a:p>
        </p:txBody>
      </p:sp>
      <p:sp>
        <p:nvSpPr>
          <p:cNvPr id="259" name="Google Shape;259;gaf19c3d7a0_0_797"/>
          <p:cNvSpPr txBox="1">
            <a:spLocks noGrp="1"/>
          </p:cNvSpPr>
          <p:nvPr>
            <p:ph type="dt" idx="10"/>
          </p:nvPr>
        </p:nvSpPr>
        <p:spPr>
          <a:xfrm>
            <a:off x="5473562" y="4318000"/>
            <a:ext cx="2838600" cy="3738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0" name="Google Shape;260;gaf19c3d7a0_0_797"/>
          <p:cNvSpPr txBox="1">
            <a:spLocks noGrp="1"/>
          </p:cNvSpPr>
          <p:nvPr>
            <p:ph type="ftr" idx="11"/>
          </p:nvPr>
        </p:nvSpPr>
        <p:spPr>
          <a:xfrm>
            <a:off x="514351" y="4318000"/>
            <a:ext cx="4124700" cy="3738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1" name="Google Shape;261;gaf19c3d7a0_0_797"/>
          <p:cNvSpPr txBox="1">
            <a:spLocks noGrp="1"/>
          </p:cNvSpPr>
          <p:nvPr>
            <p:ph type="sldNum" idx="12"/>
          </p:nvPr>
        </p:nvSpPr>
        <p:spPr>
          <a:xfrm>
            <a:off x="4715341" y="4318000"/>
            <a:ext cx="680400" cy="3738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262"/>
        <p:cNvGrpSpPr/>
        <p:nvPr/>
      </p:nvGrpSpPr>
      <p:grpSpPr>
        <a:xfrm>
          <a:off x="0" y="0"/>
          <a:ext cx="0" cy="0"/>
          <a:chOff x="0" y="0"/>
          <a:chExt cx="0" cy="0"/>
        </a:xfrm>
      </p:grpSpPr>
      <p:sp>
        <p:nvSpPr>
          <p:cNvPr id="263" name="Google Shape;263;gaf19c3d7a0_0_803"/>
          <p:cNvSpPr txBox="1">
            <a:spLocks noGrp="1"/>
          </p:cNvSpPr>
          <p:nvPr>
            <p:ph type="title"/>
          </p:nvPr>
        </p:nvSpPr>
        <p:spPr>
          <a:xfrm>
            <a:off x="514351" y="514350"/>
            <a:ext cx="7796100" cy="8640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accent1"/>
              </a:buClr>
              <a:buSzPts val="4050"/>
              <a:buFont typeface="Impact"/>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4" name="Google Shape;264;gaf19c3d7a0_0_803"/>
          <p:cNvSpPr txBox="1">
            <a:spLocks noGrp="1"/>
          </p:cNvSpPr>
          <p:nvPr>
            <p:ph type="body" idx="1"/>
          </p:nvPr>
        </p:nvSpPr>
        <p:spPr>
          <a:xfrm>
            <a:off x="514352" y="1547546"/>
            <a:ext cx="2482500" cy="432300"/>
          </a:xfrm>
          <a:prstGeom prst="rect">
            <a:avLst/>
          </a:prstGeom>
          <a:noFill/>
          <a:ln>
            <a:noFill/>
          </a:ln>
        </p:spPr>
        <p:txBody>
          <a:bodyPr spcFirstLastPara="1" wrap="square" lIns="91425" tIns="45700" rIns="91425" bIns="45700" anchor="b" anchorCtr="0">
            <a:noAutofit/>
          </a:bodyPr>
          <a:lstStyle>
            <a:lvl1pPr marL="457200" lvl="0" indent="-228600" algn="ctr">
              <a:lnSpc>
                <a:spcPct val="90000"/>
              </a:lnSpc>
              <a:spcBef>
                <a:spcPts val="750"/>
              </a:spcBef>
              <a:spcAft>
                <a:spcPts val="0"/>
              </a:spcAft>
              <a:buSzPts val="2880"/>
              <a:buNone/>
              <a:defRPr sz="1800" b="0">
                <a:solidFill>
                  <a:schemeClr val="accent1"/>
                </a:solidFill>
              </a:defRPr>
            </a:lvl1pPr>
            <a:lvl2pPr marL="914400" lvl="1" indent="-228600" algn="l">
              <a:lnSpc>
                <a:spcPct val="120000"/>
              </a:lnSpc>
              <a:spcBef>
                <a:spcPts val="375"/>
              </a:spcBef>
              <a:spcAft>
                <a:spcPts val="0"/>
              </a:spcAft>
              <a:buSzPts val="2400"/>
              <a:buNone/>
              <a:defRPr sz="1500" b="1"/>
            </a:lvl2pPr>
            <a:lvl3pPr marL="1371600" lvl="2" indent="-228600" algn="l">
              <a:lnSpc>
                <a:spcPct val="120000"/>
              </a:lnSpc>
              <a:spcBef>
                <a:spcPts val="375"/>
              </a:spcBef>
              <a:spcAft>
                <a:spcPts val="0"/>
              </a:spcAft>
              <a:buSzPts val="2160"/>
              <a:buNone/>
              <a:defRPr sz="1350" b="1"/>
            </a:lvl3pPr>
            <a:lvl4pPr marL="1828800" lvl="3" indent="-228600" algn="l">
              <a:lnSpc>
                <a:spcPct val="120000"/>
              </a:lnSpc>
              <a:spcBef>
                <a:spcPts val="375"/>
              </a:spcBef>
              <a:spcAft>
                <a:spcPts val="0"/>
              </a:spcAft>
              <a:buSzPts val="1920"/>
              <a:buNone/>
              <a:defRPr sz="1200" b="1"/>
            </a:lvl4pPr>
            <a:lvl5pPr marL="2286000" lvl="4" indent="-228600" algn="l">
              <a:lnSpc>
                <a:spcPct val="120000"/>
              </a:lnSpc>
              <a:spcBef>
                <a:spcPts val="375"/>
              </a:spcBef>
              <a:spcAft>
                <a:spcPts val="0"/>
              </a:spcAft>
              <a:buSzPts val="1920"/>
              <a:buNone/>
              <a:defRPr sz="1200" b="1"/>
            </a:lvl5pPr>
            <a:lvl6pPr marL="2743200" lvl="5" indent="-228600" algn="l">
              <a:lnSpc>
                <a:spcPct val="120000"/>
              </a:lnSpc>
              <a:spcBef>
                <a:spcPts val="375"/>
              </a:spcBef>
              <a:spcAft>
                <a:spcPts val="0"/>
              </a:spcAft>
              <a:buSzPts val="1920"/>
              <a:buNone/>
              <a:defRPr sz="1200" b="1"/>
            </a:lvl6pPr>
            <a:lvl7pPr marL="3200400" lvl="6" indent="-228600" algn="l">
              <a:lnSpc>
                <a:spcPct val="120000"/>
              </a:lnSpc>
              <a:spcBef>
                <a:spcPts val="375"/>
              </a:spcBef>
              <a:spcAft>
                <a:spcPts val="0"/>
              </a:spcAft>
              <a:buSzPts val="1920"/>
              <a:buNone/>
              <a:defRPr sz="1200" b="1"/>
            </a:lvl7pPr>
            <a:lvl8pPr marL="3657600" lvl="7" indent="-228600" algn="l">
              <a:lnSpc>
                <a:spcPct val="120000"/>
              </a:lnSpc>
              <a:spcBef>
                <a:spcPts val="375"/>
              </a:spcBef>
              <a:spcAft>
                <a:spcPts val="0"/>
              </a:spcAft>
              <a:buSzPts val="1920"/>
              <a:buNone/>
              <a:defRPr sz="1200" b="1"/>
            </a:lvl8pPr>
            <a:lvl9pPr marL="4114800" lvl="8" indent="-228600" algn="l">
              <a:lnSpc>
                <a:spcPct val="120000"/>
              </a:lnSpc>
              <a:spcBef>
                <a:spcPts val="375"/>
              </a:spcBef>
              <a:spcAft>
                <a:spcPts val="0"/>
              </a:spcAft>
              <a:buSzPts val="1920"/>
              <a:buNone/>
              <a:defRPr sz="1200" b="1"/>
            </a:lvl9pPr>
          </a:lstStyle>
          <a:p>
            <a:endParaRPr/>
          </a:p>
        </p:txBody>
      </p:sp>
      <p:sp>
        <p:nvSpPr>
          <p:cNvPr id="265" name="Google Shape;265;gaf19c3d7a0_0_803"/>
          <p:cNvSpPr txBox="1">
            <a:spLocks noGrp="1"/>
          </p:cNvSpPr>
          <p:nvPr>
            <p:ph type="body" idx="2"/>
          </p:nvPr>
        </p:nvSpPr>
        <p:spPr>
          <a:xfrm>
            <a:off x="514352" y="1979744"/>
            <a:ext cx="2482500" cy="2051100"/>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750"/>
              </a:spcBef>
              <a:spcAft>
                <a:spcPts val="0"/>
              </a:spcAft>
              <a:buSzPts val="1680"/>
              <a:buNone/>
              <a:defRPr sz="1050"/>
            </a:lvl1pPr>
            <a:lvl2pPr marL="914400" lvl="1" indent="-228600" algn="l">
              <a:lnSpc>
                <a:spcPct val="120000"/>
              </a:lnSpc>
              <a:spcBef>
                <a:spcPts val="375"/>
              </a:spcBef>
              <a:spcAft>
                <a:spcPts val="0"/>
              </a:spcAft>
              <a:buSzPts val="1440"/>
              <a:buNone/>
              <a:defRPr sz="900"/>
            </a:lvl2pPr>
            <a:lvl3pPr marL="1371600" lvl="2" indent="-228600" algn="l">
              <a:lnSpc>
                <a:spcPct val="120000"/>
              </a:lnSpc>
              <a:spcBef>
                <a:spcPts val="375"/>
              </a:spcBef>
              <a:spcAft>
                <a:spcPts val="0"/>
              </a:spcAft>
              <a:buSzPts val="1200"/>
              <a:buNone/>
              <a:defRPr sz="750"/>
            </a:lvl3pPr>
            <a:lvl4pPr marL="1828800" lvl="3" indent="-228600" algn="l">
              <a:lnSpc>
                <a:spcPct val="120000"/>
              </a:lnSpc>
              <a:spcBef>
                <a:spcPts val="375"/>
              </a:spcBef>
              <a:spcAft>
                <a:spcPts val="0"/>
              </a:spcAft>
              <a:buSzPts val="1080"/>
              <a:buNone/>
              <a:defRPr sz="675"/>
            </a:lvl4pPr>
            <a:lvl5pPr marL="2286000" lvl="4" indent="-228600" algn="l">
              <a:lnSpc>
                <a:spcPct val="120000"/>
              </a:lnSpc>
              <a:spcBef>
                <a:spcPts val="375"/>
              </a:spcBef>
              <a:spcAft>
                <a:spcPts val="0"/>
              </a:spcAft>
              <a:buSzPts val="1080"/>
              <a:buNone/>
              <a:defRPr sz="675"/>
            </a:lvl5pPr>
            <a:lvl6pPr marL="2743200" lvl="5" indent="-228600" algn="l">
              <a:lnSpc>
                <a:spcPct val="120000"/>
              </a:lnSpc>
              <a:spcBef>
                <a:spcPts val="375"/>
              </a:spcBef>
              <a:spcAft>
                <a:spcPts val="0"/>
              </a:spcAft>
              <a:buSzPts val="1080"/>
              <a:buNone/>
              <a:defRPr sz="675"/>
            </a:lvl6pPr>
            <a:lvl7pPr marL="3200400" lvl="6" indent="-228600" algn="l">
              <a:lnSpc>
                <a:spcPct val="120000"/>
              </a:lnSpc>
              <a:spcBef>
                <a:spcPts val="375"/>
              </a:spcBef>
              <a:spcAft>
                <a:spcPts val="0"/>
              </a:spcAft>
              <a:buSzPts val="1080"/>
              <a:buNone/>
              <a:defRPr sz="675"/>
            </a:lvl7pPr>
            <a:lvl8pPr marL="3657600" lvl="7" indent="-228600" algn="l">
              <a:lnSpc>
                <a:spcPct val="120000"/>
              </a:lnSpc>
              <a:spcBef>
                <a:spcPts val="375"/>
              </a:spcBef>
              <a:spcAft>
                <a:spcPts val="0"/>
              </a:spcAft>
              <a:buSzPts val="1080"/>
              <a:buNone/>
              <a:defRPr sz="675"/>
            </a:lvl8pPr>
            <a:lvl9pPr marL="4114800" lvl="8" indent="-228600" algn="l">
              <a:lnSpc>
                <a:spcPct val="120000"/>
              </a:lnSpc>
              <a:spcBef>
                <a:spcPts val="375"/>
              </a:spcBef>
              <a:spcAft>
                <a:spcPts val="0"/>
              </a:spcAft>
              <a:buSzPts val="1080"/>
              <a:buNone/>
              <a:defRPr sz="675"/>
            </a:lvl9pPr>
          </a:lstStyle>
          <a:p>
            <a:endParaRPr/>
          </a:p>
        </p:txBody>
      </p:sp>
      <p:sp>
        <p:nvSpPr>
          <p:cNvPr id="266" name="Google Shape;266;gaf19c3d7a0_0_803"/>
          <p:cNvSpPr txBox="1">
            <a:spLocks noGrp="1"/>
          </p:cNvSpPr>
          <p:nvPr>
            <p:ph type="body" idx="3"/>
          </p:nvPr>
        </p:nvSpPr>
        <p:spPr>
          <a:xfrm>
            <a:off x="3175967" y="1547546"/>
            <a:ext cx="2482500" cy="432300"/>
          </a:xfrm>
          <a:prstGeom prst="rect">
            <a:avLst/>
          </a:prstGeom>
          <a:noFill/>
          <a:ln>
            <a:noFill/>
          </a:ln>
        </p:spPr>
        <p:txBody>
          <a:bodyPr spcFirstLastPara="1" wrap="square" lIns="91425" tIns="45700" rIns="91425" bIns="45700" anchor="b" anchorCtr="0">
            <a:noAutofit/>
          </a:bodyPr>
          <a:lstStyle>
            <a:lvl1pPr marL="457200" lvl="0" indent="-228600" algn="ctr">
              <a:lnSpc>
                <a:spcPct val="90000"/>
              </a:lnSpc>
              <a:spcBef>
                <a:spcPts val="750"/>
              </a:spcBef>
              <a:spcAft>
                <a:spcPts val="0"/>
              </a:spcAft>
              <a:buSzPts val="2880"/>
              <a:buNone/>
              <a:defRPr sz="1800" b="0">
                <a:solidFill>
                  <a:schemeClr val="accent1"/>
                </a:solidFill>
              </a:defRPr>
            </a:lvl1pPr>
            <a:lvl2pPr marL="914400" lvl="1" indent="-228600" algn="l">
              <a:lnSpc>
                <a:spcPct val="120000"/>
              </a:lnSpc>
              <a:spcBef>
                <a:spcPts val="375"/>
              </a:spcBef>
              <a:spcAft>
                <a:spcPts val="0"/>
              </a:spcAft>
              <a:buSzPts val="2400"/>
              <a:buNone/>
              <a:defRPr sz="1500" b="1"/>
            </a:lvl2pPr>
            <a:lvl3pPr marL="1371600" lvl="2" indent="-228600" algn="l">
              <a:lnSpc>
                <a:spcPct val="120000"/>
              </a:lnSpc>
              <a:spcBef>
                <a:spcPts val="375"/>
              </a:spcBef>
              <a:spcAft>
                <a:spcPts val="0"/>
              </a:spcAft>
              <a:buSzPts val="2160"/>
              <a:buNone/>
              <a:defRPr sz="1350" b="1"/>
            </a:lvl3pPr>
            <a:lvl4pPr marL="1828800" lvl="3" indent="-228600" algn="l">
              <a:lnSpc>
                <a:spcPct val="120000"/>
              </a:lnSpc>
              <a:spcBef>
                <a:spcPts val="375"/>
              </a:spcBef>
              <a:spcAft>
                <a:spcPts val="0"/>
              </a:spcAft>
              <a:buSzPts val="1920"/>
              <a:buNone/>
              <a:defRPr sz="1200" b="1"/>
            </a:lvl4pPr>
            <a:lvl5pPr marL="2286000" lvl="4" indent="-228600" algn="l">
              <a:lnSpc>
                <a:spcPct val="120000"/>
              </a:lnSpc>
              <a:spcBef>
                <a:spcPts val="375"/>
              </a:spcBef>
              <a:spcAft>
                <a:spcPts val="0"/>
              </a:spcAft>
              <a:buSzPts val="1920"/>
              <a:buNone/>
              <a:defRPr sz="1200" b="1"/>
            </a:lvl5pPr>
            <a:lvl6pPr marL="2743200" lvl="5" indent="-228600" algn="l">
              <a:lnSpc>
                <a:spcPct val="120000"/>
              </a:lnSpc>
              <a:spcBef>
                <a:spcPts val="375"/>
              </a:spcBef>
              <a:spcAft>
                <a:spcPts val="0"/>
              </a:spcAft>
              <a:buSzPts val="1920"/>
              <a:buNone/>
              <a:defRPr sz="1200" b="1"/>
            </a:lvl6pPr>
            <a:lvl7pPr marL="3200400" lvl="6" indent="-228600" algn="l">
              <a:lnSpc>
                <a:spcPct val="120000"/>
              </a:lnSpc>
              <a:spcBef>
                <a:spcPts val="375"/>
              </a:spcBef>
              <a:spcAft>
                <a:spcPts val="0"/>
              </a:spcAft>
              <a:buSzPts val="1920"/>
              <a:buNone/>
              <a:defRPr sz="1200" b="1"/>
            </a:lvl7pPr>
            <a:lvl8pPr marL="3657600" lvl="7" indent="-228600" algn="l">
              <a:lnSpc>
                <a:spcPct val="120000"/>
              </a:lnSpc>
              <a:spcBef>
                <a:spcPts val="375"/>
              </a:spcBef>
              <a:spcAft>
                <a:spcPts val="0"/>
              </a:spcAft>
              <a:buSzPts val="1920"/>
              <a:buNone/>
              <a:defRPr sz="1200" b="1"/>
            </a:lvl8pPr>
            <a:lvl9pPr marL="4114800" lvl="8" indent="-228600" algn="l">
              <a:lnSpc>
                <a:spcPct val="120000"/>
              </a:lnSpc>
              <a:spcBef>
                <a:spcPts val="375"/>
              </a:spcBef>
              <a:spcAft>
                <a:spcPts val="0"/>
              </a:spcAft>
              <a:buSzPts val="1920"/>
              <a:buNone/>
              <a:defRPr sz="1200" b="1"/>
            </a:lvl9pPr>
          </a:lstStyle>
          <a:p>
            <a:endParaRPr/>
          </a:p>
        </p:txBody>
      </p:sp>
      <p:sp>
        <p:nvSpPr>
          <p:cNvPr id="267" name="Google Shape;267;gaf19c3d7a0_0_803"/>
          <p:cNvSpPr txBox="1">
            <a:spLocks noGrp="1"/>
          </p:cNvSpPr>
          <p:nvPr>
            <p:ph type="body" idx="4"/>
          </p:nvPr>
        </p:nvSpPr>
        <p:spPr>
          <a:xfrm>
            <a:off x="3175966" y="1979744"/>
            <a:ext cx="2482500" cy="2051100"/>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750"/>
              </a:spcBef>
              <a:spcAft>
                <a:spcPts val="0"/>
              </a:spcAft>
              <a:buSzPts val="1680"/>
              <a:buNone/>
              <a:defRPr sz="1050"/>
            </a:lvl1pPr>
            <a:lvl2pPr marL="914400" lvl="1" indent="-228600" algn="l">
              <a:lnSpc>
                <a:spcPct val="120000"/>
              </a:lnSpc>
              <a:spcBef>
                <a:spcPts val="375"/>
              </a:spcBef>
              <a:spcAft>
                <a:spcPts val="0"/>
              </a:spcAft>
              <a:buSzPts val="1440"/>
              <a:buNone/>
              <a:defRPr sz="900"/>
            </a:lvl2pPr>
            <a:lvl3pPr marL="1371600" lvl="2" indent="-228600" algn="l">
              <a:lnSpc>
                <a:spcPct val="120000"/>
              </a:lnSpc>
              <a:spcBef>
                <a:spcPts val="375"/>
              </a:spcBef>
              <a:spcAft>
                <a:spcPts val="0"/>
              </a:spcAft>
              <a:buSzPts val="1200"/>
              <a:buNone/>
              <a:defRPr sz="750"/>
            </a:lvl3pPr>
            <a:lvl4pPr marL="1828800" lvl="3" indent="-228600" algn="l">
              <a:lnSpc>
                <a:spcPct val="120000"/>
              </a:lnSpc>
              <a:spcBef>
                <a:spcPts val="375"/>
              </a:spcBef>
              <a:spcAft>
                <a:spcPts val="0"/>
              </a:spcAft>
              <a:buSzPts val="1080"/>
              <a:buNone/>
              <a:defRPr sz="675"/>
            </a:lvl4pPr>
            <a:lvl5pPr marL="2286000" lvl="4" indent="-228600" algn="l">
              <a:lnSpc>
                <a:spcPct val="120000"/>
              </a:lnSpc>
              <a:spcBef>
                <a:spcPts val="375"/>
              </a:spcBef>
              <a:spcAft>
                <a:spcPts val="0"/>
              </a:spcAft>
              <a:buSzPts val="1080"/>
              <a:buNone/>
              <a:defRPr sz="675"/>
            </a:lvl5pPr>
            <a:lvl6pPr marL="2743200" lvl="5" indent="-228600" algn="l">
              <a:lnSpc>
                <a:spcPct val="120000"/>
              </a:lnSpc>
              <a:spcBef>
                <a:spcPts val="375"/>
              </a:spcBef>
              <a:spcAft>
                <a:spcPts val="0"/>
              </a:spcAft>
              <a:buSzPts val="1080"/>
              <a:buNone/>
              <a:defRPr sz="675"/>
            </a:lvl6pPr>
            <a:lvl7pPr marL="3200400" lvl="6" indent="-228600" algn="l">
              <a:lnSpc>
                <a:spcPct val="120000"/>
              </a:lnSpc>
              <a:spcBef>
                <a:spcPts val="375"/>
              </a:spcBef>
              <a:spcAft>
                <a:spcPts val="0"/>
              </a:spcAft>
              <a:buSzPts val="1080"/>
              <a:buNone/>
              <a:defRPr sz="675"/>
            </a:lvl7pPr>
            <a:lvl8pPr marL="3657600" lvl="7" indent="-228600" algn="l">
              <a:lnSpc>
                <a:spcPct val="120000"/>
              </a:lnSpc>
              <a:spcBef>
                <a:spcPts val="375"/>
              </a:spcBef>
              <a:spcAft>
                <a:spcPts val="0"/>
              </a:spcAft>
              <a:buSzPts val="1080"/>
              <a:buNone/>
              <a:defRPr sz="675"/>
            </a:lvl8pPr>
            <a:lvl9pPr marL="4114800" lvl="8" indent="-228600" algn="l">
              <a:lnSpc>
                <a:spcPct val="120000"/>
              </a:lnSpc>
              <a:spcBef>
                <a:spcPts val="375"/>
              </a:spcBef>
              <a:spcAft>
                <a:spcPts val="0"/>
              </a:spcAft>
              <a:buSzPts val="1080"/>
              <a:buNone/>
              <a:defRPr sz="675"/>
            </a:lvl9pPr>
          </a:lstStyle>
          <a:p>
            <a:endParaRPr/>
          </a:p>
        </p:txBody>
      </p:sp>
      <p:sp>
        <p:nvSpPr>
          <p:cNvPr id="268" name="Google Shape;268;gaf19c3d7a0_0_803"/>
          <p:cNvSpPr txBox="1">
            <a:spLocks noGrp="1"/>
          </p:cNvSpPr>
          <p:nvPr>
            <p:ph type="body" idx="5"/>
          </p:nvPr>
        </p:nvSpPr>
        <p:spPr>
          <a:xfrm>
            <a:off x="5827785" y="1547546"/>
            <a:ext cx="2482500" cy="432300"/>
          </a:xfrm>
          <a:prstGeom prst="rect">
            <a:avLst/>
          </a:prstGeom>
          <a:noFill/>
          <a:ln>
            <a:noFill/>
          </a:ln>
        </p:spPr>
        <p:txBody>
          <a:bodyPr spcFirstLastPara="1" wrap="square" lIns="91425" tIns="45700" rIns="91425" bIns="45700" anchor="b" anchorCtr="0">
            <a:noAutofit/>
          </a:bodyPr>
          <a:lstStyle>
            <a:lvl1pPr marL="457200" lvl="0" indent="-228600" algn="ctr">
              <a:lnSpc>
                <a:spcPct val="90000"/>
              </a:lnSpc>
              <a:spcBef>
                <a:spcPts val="750"/>
              </a:spcBef>
              <a:spcAft>
                <a:spcPts val="0"/>
              </a:spcAft>
              <a:buSzPts val="2880"/>
              <a:buNone/>
              <a:defRPr sz="1800" b="0">
                <a:solidFill>
                  <a:schemeClr val="accent1"/>
                </a:solidFill>
              </a:defRPr>
            </a:lvl1pPr>
            <a:lvl2pPr marL="914400" lvl="1" indent="-228600" algn="l">
              <a:lnSpc>
                <a:spcPct val="120000"/>
              </a:lnSpc>
              <a:spcBef>
                <a:spcPts val="375"/>
              </a:spcBef>
              <a:spcAft>
                <a:spcPts val="0"/>
              </a:spcAft>
              <a:buSzPts val="2400"/>
              <a:buNone/>
              <a:defRPr sz="1500" b="1"/>
            </a:lvl2pPr>
            <a:lvl3pPr marL="1371600" lvl="2" indent="-228600" algn="l">
              <a:lnSpc>
                <a:spcPct val="120000"/>
              </a:lnSpc>
              <a:spcBef>
                <a:spcPts val="375"/>
              </a:spcBef>
              <a:spcAft>
                <a:spcPts val="0"/>
              </a:spcAft>
              <a:buSzPts val="2160"/>
              <a:buNone/>
              <a:defRPr sz="1350" b="1"/>
            </a:lvl3pPr>
            <a:lvl4pPr marL="1828800" lvl="3" indent="-228600" algn="l">
              <a:lnSpc>
                <a:spcPct val="120000"/>
              </a:lnSpc>
              <a:spcBef>
                <a:spcPts val="375"/>
              </a:spcBef>
              <a:spcAft>
                <a:spcPts val="0"/>
              </a:spcAft>
              <a:buSzPts val="1920"/>
              <a:buNone/>
              <a:defRPr sz="1200" b="1"/>
            </a:lvl4pPr>
            <a:lvl5pPr marL="2286000" lvl="4" indent="-228600" algn="l">
              <a:lnSpc>
                <a:spcPct val="120000"/>
              </a:lnSpc>
              <a:spcBef>
                <a:spcPts val="375"/>
              </a:spcBef>
              <a:spcAft>
                <a:spcPts val="0"/>
              </a:spcAft>
              <a:buSzPts val="1920"/>
              <a:buNone/>
              <a:defRPr sz="1200" b="1"/>
            </a:lvl5pPr>
            <a:lvl6pPr marL="2743200" lvl="5" indent="-228600" algn="l">
              <a:lnSpc>
                <a:spcPct val="120000"/>
              </a:lnSpc>
              <a:spcBef>
                <a:spcPts val="375"/>
              </a:spcBef>
              <a:spcAft>
                <a:spcPts val="0"/>
              </a:spcAft>
              <a:buSzPts val="1920"/>
              <a:buNone/>
              <a:defRPr sz="1200" b="1"/>
            </a:lvl6pPr>
            <a:lvl7pPr marL="3200400" lvl="6" indent="-228600" algn="l">
              <a:lnSpc>
                <a:spcPct val="120000"/>
              </a:lnSpc>
              <a:spcBef>
                <a:spcPts val="375"/>
              </a:spcBef>
              <a:spcAft>
                <a:spcPts val="0"/>
              </a:spcAft>
              <a:buSzPts val="1920"/>
              <a:buNone/>
              <a:defRPr sz="1200" b="1"/>
            </a:lvl7pPr>
            <a:lvl8pPr marL="3657600" lvl="7" indent="-228600" algn="l">
              <a:lnSpc>
                <a:spcPct val="120000"/>
              </a:lnSpc>
              <a:spcBef>
                <a:spcPts val="375"/>
              </a:spcBef>
              <a:spcAft>
                <a:spcPts val="0"/>
              </a:spcAft>
              <a:buSzPts val="1920"/>
              <a:buNone/>
              <a:defRPr sz="1200" b="1"/>
            </a:lvl8pPr>
            <a:lvl9pPr marL="4114800" lvl="8" indent="-228600" algn="l">
              <a:lnSpc>
                <a:spcPct val="120000"/>
              </a:lnSpc>
              <a:spcBef>
                <a:spcPts val="375"/>
              </a:spcBef>
              <a:spcAft>
                <a:spcPts val="0"/>
              </a:spcAft>
              <a:buSzPts val="1920"/>
              <a:buNone/>
              <a:defRPr sz="1200" b="1"/>
            </a:lvl9pPr>
          </a:lstStyle>
          <a:p>
            <a:endParaRPr/>
          </a:p>
        </p:txBody>
      </p:sp>
      <p:sp>
        <p:nvSpPr>
          <p:cNvPr id="269" name="Google Shape;269;gaf19c3d7a0_0_803"/>
          <p:cNvSpPr txBox="1">
            <a:spLocks noGrp="1"/>
          </p:cNvSpPr>
          <p:nvPr>
            <p:ph type="body" idx="6"/>
          </p:nvPr>
        </p:nvSpPr>
        <p:spPr>
          <a:xfrm>
            <a:off x="5827785" y="1979744"/>
            <a:ext cx="2482500" cy="2051100"/>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750"/>
              </a:spcBef>
              <a:spcAft>
                <a:spcPts val="0"/>
              </a:spcAft>
              <a:buSzPts val="1680"/>
              <a:buNone/>
              <a:defRPr sz="1050"/>
            </a:lvl1pPr>
            <a:lvl2pPr marL="914400" lvl="1" indent="-228600" algn="l">
              <a:lnSpc>
                <a:spcPct val="120000"/>
              </a:lnSpc>
              <a:spcBef>
                <a:spcPts val="375"/>
              </a:spcBef>
              <a:spcAft>
                <a:spcPts val="0"/>
              </a:spcAft>
              <a:buSzPts val="1440"/>
              <a:buNone/>
              <a:defRPr sz="900"/>
            </a:lvl2pPr>
            <a:lvl3pPr marL="1371600" lvl="2" indent="-228600" algn="l">
              <a:lnSpc>
                <a:spcPct val="120000"/>
              </a:lnSpc>
              <a:spcBef>
                <a:spcPts val="375"/>
              </a:spcBef>
              <a:spcAft>
                <a:spcPts val="0"/>
              </a:spcAft>
              <a:buSzPts val="1200"/>
              <a:buNone/>
              <a:defRPr sz="750"/>
            </a:lvl3pPr>
            <a:lvl4pPr marL="1828800" lvl="3" indent="-228600" algn="l">
              <a:lnSpc>
                <a:spcPct val="120000"/>
              </a:lnSpc>
              <a:spcBef>
                <a:spcPts val="375"/>
              </a:spcBef>
              <a:spcAft>
                <a:spcPts val="0"/>
              </a:spcAft>
              <a:buSzPts val="1080"/>
              <a:buNone/>
              <a:defRPr sz="675"/>
            </a:lvl4pPr>
            <a:lvl5pPr marL="2286000" lvl="4" indent="-228600" algn="l">
              <a:lnSpc>
                <a:spcPct val="120000"/>
              </a:lnSpc>
              <a:spcBef>
                <a:spcPts val="375"/>
              </a:spcBef>
              <a:spcAft>
                <a:spcPts val="0"/>
              </a:spcAft>
              <a:buSzPts val="1080"/>
              <a:buNone/>
              <a:defRPr sz="675"/>
            </a:lvl5pPr>
            <a:lvl6pPr marL="2743200" lvl="5" indent="-228600" algn="l">
              <a:lnSpc>
                <a:spcPct val="120000"/>
              </a:lnSpc>
              <a:spcBef>
                <a:spcPts val="375"/>
              </a:spcBef>
              <a:spcAft>
                <a:spcPts val="0"/>
              </a:spcAft>
              <a:buSzPts val="1080"/>
              <a:buNone/>
              <a:defRPr sz="675"/>
            </a:lvl6pPr>
            <a:lvl7pPr marL="3200400" lvl="6" indent="-228600" algn="l">
              <a:lnSpc>
                <a:spcPct val="120000"/>
              </a:lnSpc>
              <a:spcBef>
                <a:spcPts val="375"/>
              </a:spcBef>
              <a:spcAft>
                <a:spcPts val="0"/>
              </a:spcAft>
              <a:buSzPts val="1080"/>
              <a:buNone/>
              <a:defRPr sz="675"/>
            </a:lvl7pPr>
            <a:lvl8pPr marL="3657600" lvl="7" indent="-228600" algn="l">
              <a:lnSpc>
                <a:spcPct val="120000"/>
              </a:lnSpc>
              <a:spcBef>
                <a:spcPts val="375"/>
              </a:spcBef>
              <a:spcAft>
                <a:spcPts val="0"/>
              </a:spcAft>
              <a:buSzPts val="1080"/>
              <a:buNone/>
              <a:defRPr sz="675"/>
            </a:lvl8pPr>
            <a:lvl9pPr marL="4114800" lvl="8" indent="-228600" algn="l">
              <a:lnSpc>
                <a:spcPct val="120000"/>
              </a:lnSpc>
              <a:spcBef>
                <a:spcPts val="375"/>
              </a:spcBef>
              <a:spcAft>
                <a:spcPts val="0"/>
              </a:spcAft>
              <a:buSzPts val="1080"/>
              <a:buNone/>
              <a:defRPr sz="675"/>
            </a:lvl9pPr>
          </a:lstStyle>
          <a:p>
            <a:endParaRPr/>
          </a:p>
        </p:txBody>
      </p:sp>
      <p:sp>
        <p:nvSpPr>
          <p:cNvPr id="270" name="Google Shape;270;gaf19c3d7a0_0_803"/>
          <p:cNvSpPr txBox="1">
            <a:spLocks noGrp="1"/>
          </p:cNvSpPr>
          <p:nvPr>
            <p:ph type="dt" idx="10"/>
          </p:nvPr>
        </p:nvSpPr>
        <p:spPr>
          <a:xfrm>
            <a:off x="5473562" y="4318000"/>
            <a:ext cx="2838600" cy="3738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1" name="Google Shape;271;gaf19c3d7a0_0_803"/>
          <p:cNvSpPr txBox="1">
            <a:spLocks noGrp="1"/>
          </p:cNvSpPr>
          <p:nvPr>
            <p:ph type="ftr" idx="11"/>
          </p:nvPr>
        </p:nvSpPr>
        <p:spPr>
          <a:xfrm>
            <a:off x="514351" y="4318000"/>
            <a:ext cx="4124700" cy="3738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2" name="Google Shape;272;gaf19c3d7a0_0_803"/>
          <p:cNvSpPr txBox="1">
            <a:spLocks noGrp="1"/>
          </p:cNvSpPr>
          <p:nvPr>
            <p:ph type="sldNum" idx="12"/>
          </p:nvPr>
        </p:nvSpPr>
        <p:spPr>
          <a:xfrm>
            <a:off x="4715341" y="4318000"/>
            <a:ext cx="680400" cy="3738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273"/>
        <p:cNvGrpSpPr/>
        <p:nvPr/>
      </p:nvGrpSpPr>
      <p:grpSpPr>
        <a:xfrm>
          <a:off x="0" y="0"/>
          <a:ext cx="0" cy="0"/>
          <a:chOff x="0" y="0"/>
          <a:chExt cx="0" cy="0"/>
        </a:xfrm>
      </p:grpSpPr>
      <p:sp>
        <p:nvSpPr>
          <p:cNvPr id="274" name="Google Shape;274;gaf19c3d7a0_0_814"/>
          <p:cNvSpPr txBox="1">
            <a:spLocks noGrp="1"/>
          </p:cNvSpPr>
          <p:nvPr>
            <p:ph type="title"/>
          </p:nvPr>
        </p:nvSpPr>
        <p:spPr>
          <a:xfrm>
            <a:off x="514351" y="514350"/>
            <a:ext cx="7797600" cy="8640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accent1"/>
              </a:buClr>
              <a:buSzPts val="4050"/>
              <a:buFont typeface="Impact"/>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5" name="Google Shape;275;gaf19c3d7a0_0_814"/>
          <p:cNvSpPr txBox="1">
            <a:spLocks noGrp="1"/>
          </p:cNvSpPr>
          <p:nvPr>
            <p:ph type="body" idx="1"/>
          </p:nvPr>
        </p:nvSpPr>
        <p:spPr>
          <a:xfrm>
            <a:off x="518880" y="2859769"/>
            <a:ext cx="2482500" cy="432300"/>
          </a:xfrm>
          <a:prstGeom prst="rect">
            <a:avLst/>
          </a:prstGeom>
          <a:noFill/>
          <a:ln>
            <a:noFill/>
          </a:ln>
        </p:spPr>
        <p:txBody>
          <a:bodyPr spcFirstLastPara="1" wrap="square" lIns="91425" tIns="45700" rIns="91425" bIns="45700" anchor="b" anchorCtr="0">
            <a:noAutofit/>
          </a:bodyPr>
          <a:lstStyle>
            <a:lvl1pPr marL="457200" lvl="0" indent="-228600" algn="ctr">
              <a:lnSpc>
                <a:spcPct val="90000"/>
              </a:lnSpc>
              <a:spcBef>
                <a:spcPts val="750"/>
              </a:spcBef>
              <a:spcAft>
                <a:spcPts val="0"/>
              </a:spcAft>
              <a:buSzPts val="2640"/>
              <a:buNone/>
              <a:defRPr sz="1650" b="0">
                <a:solidFill>
                  <a:schemeClr val="accent1"/>
                </a:solidFill>
              </a:defRPr>
            </a:lvl1pPr>
            <a:lvl2pPr marL="914400" lvl="1" indent="-228600" algn="l">
              <a:lnSpc>
                <a:spcPct val="120000"/>
              </a:lnSpc>
              <a:spcBef>
                <a:spcPts val="375"/>
              </a:spcBef>
              <a:spcAft>
                <a:spcPts val="0"/>
              </a:spcAft>
              <a:buSzPts val="2400"/>
              <a:buNone/>
              <a:defRPr sz="1500" b="1"/>
            </a:lvl2pPr>
            <a:lvl3pPr marL="1371600" lvl="2" indent="-228600" algn="l">
              <a:lnSpc>
                <a:spcPct val="120000"/>
              </a:lnSpc>
              <a:spcBef>
                <a:spcPts val="375"/>
              </a:spcBef>
              <a:spcAft>
                <a:spcPts val="0"/>
              </a:spcAft>
              <a:buSzPts val="2160"/>
              <a:buNone/>
              <a:defRPr sz="1350" b="1"/>
            </a:lvl3pPr>
            <a:lvl4pPr marL="1828800" lvl="3" indent="-228600" algn="l">
              <a:lnSpc>
                <a:spcPct val="120000"/>
              </a:lnSpc>
              <a:spcBef>
                <a:spcPts val="375"/>
              </a:spcBef>
              <a:spcAft>
                <a:spcPts val="0"/>
              </a:spcAft>
              <a:buSzPts val="1920"/>
              <a:buNone/>
              <a:defRPr sz="1200" b="1"/>
            </a:lvl4pPr>
            <a:lvl5pPr marL="2286000" lvl="4" indent="-228600" algn="l">
              <a:lnSpc>
                <a:spcPct val="120000"/>
              </a:lnSpc>
              <a:spcBef>
                <a:spcPts val="375"/>
              </a:spcBef>
              <a:spcAft>
                <a:spcPts val="0"/>
              </a:spcAft>
              <a:buSzPts val="1920"/>
              <a:buNone/>
              <a:defRPr sz="1200" b="1"/>
            </a:lvl5pPr>
            <a:lvl6pPr marL="2743200" lvl="5" indent="-228600" algn="l">
              <a:lnSpc>
                <a:spcPct val="120000"/>
              </a:lnSpc>
              <a:spcBef>
                <a:spcPts val="375"/>
              </a:spcBef>
              <a:spcAft>
                <a:spcPts val="0"/>
              </a:spcAft>
              <a:buSzPts val="1920"/>
              <a:buNone/>
              <a:defRPr sz="1200" b="1"/>
            </a:lvl6pPr>
            <a:lvl7pPr marL="3200400" lvl="6" indent="-228600" algn="l">
              <a:lnSpc>
                <a:spcPct val="120000"/>
              </a:lnSpc>
              <a:spcBef>
                <a:spcPts val="375"/>
              </a:spcBef>
              <a:spcAft>
                <a:spcPts val="0"/>
              </a:spcAft>
              <a:buSzPts val="1920"/>
              <a:buNone/>
              <a:defRPr sz="1200" b="1"/>
            </a:lvl7pPr>
            <a:lvl8pPr marL="3657600" lvl="7" indent="-228600" algn="l">
              <a:lnSpc>
                <a:spcPct val="120000"/>
              </a:lnSpc>
              <a:spcBef>
                <a:spcPts val="375"/>
              </a:spcBef>
              <a:spcAft>
                <a:spcPts val="0"/>
              </a:spcAft>
              <a:buSzPts val="1920"/>
              <a:buNone/>
              <a:defRPr sz="1200" b="1"/>
            </a:lvl8pPr>
            <a:lvl9pPr marL="4114800" lvl="8" indent="-228600" algn="l">
              <a:lnSpc>
                <a:spcPct val="120000"/>
              </a:lnSpc>
              <a:spcBef>
                <a:spcPts val="375"/>
              </a:spcBef>
              <a:spcAft>
                <a:spcPts val="0"/>
              </a:spcAft>
              <a:buSzPts val="1920"/>
              <a:buNone/>
              <a:defRPr sz="1200" b="1"/>
            </a:lvl9pPr>
          </a:lstStyle>
          <a:p>
            <a:endParaRPr/>
          </a:p>
        </p:txBody>
      </p:sp>
      <p:sp>
        <p:nvSpPr>
          <p:cNvPr id="276" name="Google Shape;276;gaf19c3d7a0_0_814"/>
          <p:cNvSpPr>
            <a:spLocks noGrp="1"/>
          </p:cNvSpPr>
          <p:nvPr>
            <p:ph type="pic" idx="2"/>
          </p:nvPr>
        </p:nvSpPr>
        <p:spPr>
          <a:xfrm>
            <a:off x="514335" y="1547547"/>
            <a:ext cx="2482500" cy="1152600"/>
          </a:xfrm>
          <a:prstGeom prst="roundRect">
            <a:avLst>
              <a:gd name="adj" fmla="val 0"/>
            </a:avLst>
          </a:prstGeom>
          <a:noFill/>
          <a:ln w="57150" cap="flat" cmpd="thinThick">
            <a:solidFill>
              <a:srgbClr val="7F7F7F"/>
            </a:solidFill>
            <a:prstDash val="solid"/>
            <a:miter lim="800000"/>
            <a:headEnd type="none" w="sm" len="sm"/>
            <a:tailEnd type="none" w="sm" len="sm"/>
          </a:ln>
        </p:spPr>
        <p:txBody>
          <a:bodyPr spcFirstLastPara="1" wrap="square" lIns="91425" tIns="45700" rIns="91425" bIns="45700" anchor="t" anchorCtr="0">
            <a:noAutofit/>
          </a:bodyPr>
          <a:lstStyle>
            <a:lvl1pPr marR="0" lvl="0" algn="ctr" rtl="0">
              <a:lnSpc>
                <a:spcPct val="120000"/>
              </a:lnSpc>
              <a:spcBef>
                <a:spcPts val="750"/>
              </a:spcBef>
              <a:spcAft>
                <a:spcPts val="0"/>
              </a:spcAft>
              <a:buClr>
                <a:schemeClr val="accent1"/>
              </a:buClr>
              <a:buSzPts val="1920"/>
              <a:buFont typeface="Arial"/>
              <a:buNone/>
              <a:defRPr sz="1200" b="0" i="0" u="none" strike="noStrike" cap="none">
                <a:solidFill>
                  <a:schemeClr val="dk1"/>
                </a:solidFill>
                <a:latin typeface="Impact"/>
                <a:ea typeface="Impact"/>
                <a:cs typeface="Impact"/>
                <a:sym typeface="Impact"/>
              </a:defRPr>
            </a:lvl1pPr>
            <a:lvl2pPr marR="0" lvl="1" algn="l" rtl="0">
              <a:lnSpc>
                <a:spcPct val="120000"/>
              </a:lnSpc>
              <a:spcBef>
                <a:spcPts val="375"/>
              </a:spcBef>
              <a:spcAft>
                <a:spcPts val="0"/>
              </a:spcAft>
              <a:buClr>
                <a:schemeClr val="accent1"/>
              </a:buClr>
              <a:buSzPts val="1920"/>
              <a:buFont typeface="Arial"/>
              <a:buNone/>
              <a:defRPr sz="1200" b="0" i="0" u="none" strike="noStrike" cap="none">
                <a:solidFill>
                  <a:schemeClr val="dk1"/>
                </a:solidFill>
                <a:latin typeface="Impact"/>
                <a:ea typeface="Impact"/>
                <a:cs typeface="Impact"/>
                <a:sym typeface="Impact"/>
              </a:defRPr>
            </a:lvl2pPr>
            <a:lvl3pPr marR="0" lvl="2" algn="l" rtl="0">
              <a:lnSpc>
                <a:spcPct val="120000"/>
              </a:lnSpc>
              <a:spcBef>
                <a:spcPts val="375"/>
              </a:spcBef>
              <a:spcAft>
                <a:spcPts val="0"/>
              </a:spcAft>
              <a:buClr>
                <a:schemeClr val="accent1"/>
              </a:buClr>
              <a:buSzPts val="1920"/>
              <a:buFont typeface="Arial"/>
              <a:buNone/>
              <a:defRPr sz="1200" b="0" i="0" u="none" strike="noStrike" cap="none">
                <a:solidFill>
                  <a:schemeClr val="dk1"/>
                </a:solidFill>
                <a:latin typeface="Impact"/>
                <a:ea typeface="Impact"/>
                <a:cs typeface="Impact"/>
                <a:sym typeface="Impact"/>
              </a:defRPr>
            </a:lvl3pPr>
            <a:lvl4pPr marR="0" lvl="3" algn="l" rtl="0">
              <a:lnSpc>
                <a:spcPct val="120000"/>
              </a:lnSpc>
              <a:spcBef>
                <a:spcPts val="375"/>
              </a:spcBef>
              <a:spcAft>
                <a:spcPts val="0"/>
              </a:spcAft>
              <a:buClr>
                <a:schemeClr val="accent1"/>
              </a:buClr>
              <a:buSzPts val="1920"/>
              <a:buFont typeface="Arial"/>
              <a:buNone/>
              <a:defRPr sz="1200" b="0" i="0" u="none" strike="noStrike" cap="none">
                <a:solidFill>
                  <a:schemeClr val="dk1"/>
                </a:solidFill>
                <a:latin typeface="Impact"/>
                <a:ea typeface="Impact"/>
                <a:cs typeface="Impact"/>
                <a:sym typeface="Impact"/>
              </a:defRPr>
            </a:lvl4pPr>
            <a:lvl5pPr marR="0" lvl="4" algn="l" rtl="0">
              <a:lnSpc>
                <a:spcPct val="120000"/>
              </a:lnSpc>
              <a:spcBef>
                <a:spcPts val="375"/>
              </a:spcBef>
              <a:spcAft>
                <a:spcPts val="0"/>
              </a:spcAft>
              <a:buClr>
                <a:schemeClr val="accent1"/>
              </a:buClr>
              <a:buSzPts val="1920"/>
              <a:buFont typeface="Arial"/>
              <a:buNone/>
              <a:defRPr sz="1200" b="0" i="0" u="none" strike="noStrike" cap="none">
                <a:solidFill>
                  <a:schemeClr val="dk1"/>
                </a:solidFill>
                <a:latin typeface="Impact"/>
                <a:ea typeface="Impact"/>
                <a:cs typeface="Impact"/>
                <a:sym typeface="Impact"/>
              </a:defRPr>
            </a:lvl5pPr>
            <a:lvl6pPr marR="0" lvl="5" algn="l" rtl="0">
              <a:lnSpc>
                <a:spcPct val="120000"/>
              </a:lnSpc>
              <a:spcBef>
                <a:spcPts val="375"/>
              </a:spcBef>
              <a:spcAft>
                <a:spcPts val="0"/>
              </a:spcAft>
              <a:buClr>
                <a:schemeClr val="accent1"/>
              </a:buClr>
              <a:buSzPts val="1920"/>
              <a:buFont typeface="Arial"/>
              <a:buNone/>
              <a:defRPr sz="1200" b="0" i="0" u="none" strike="noStrike" cap="none">
                <a:solidFill>
                  <a:schemeClr val="dk1"/>
                </a:solidFill>
                <a:latin typeface="Impact"/>
                <a:ea typeface="Impact"/>
                <a:cs typeface="Impact"/>
                <a:sym typeface="Impact"/>
              </a:defRPr>
            </a:lvl6pPr>
            <a:lvl7pPr marR="0" lvl="6" algn="l" rtl="0">
              <a:lnSpc>
                <a:spcPct val="120000"/>
              </a:lnSpc>
              <a:spcBef>
                <a:spcPts val="375"/>
              </a:spcBef>
              <a:spcAft>
                <a:spcPts val="0"/>
              </a:spcAft>
              <a:buClr>
                <a:schemeClr val="accent1"/>
              </a:buClr>
              <a:buSzPts val="1920"/>
              <a:buFont typeface="Arial"/>
              <a:buNone/>
              <a:defRPr sz="1200" b="0" i="0" u="none" strike="noStrike" cap="none">
                <a:solidFill>
                  <a:schemeClr val="dk1"/>
                </a:solidFill>
                <a:latin typeface="Impact"/>
                <a:ea typeface="Impact"/>
                <a:cs typeface="Impact"/>
                <a:sym typeface="Impact"/>
              </a:defRPr>
            </a:lvl7pPr>
            <a:lvl8pPr marR="0" lvl="7" algn="l" rtl="0">
              <a:lnSpc>
                <a:spcPct val="120000"/>
              </a:lnSpc>
              <a:spcBef>
                <a:spcPts val="375"/>
              </a:spcBef>
              <a:spcAft>
                <a:spcPts val="0"/>
              </a:spcAft>
              <a:buClr>
                <a:schemeClr val="accent1"/>
              </a:buClr>
              <a:buSzPts val="1920"/>
              <a:buFont typeface="Arial"/>
              <a:buNone/>
              <a:defRPr sz="1200" b="0" i="0" u="none" strike="noStrike" cap="none">
                <a:solidFill>
                  <a:schemeClr val="dk1"/>
                </a:solidFill>
                <a:latin typeface="Impact"/>
                <a:ea typeface="Impact"/>
                <a:cs typeface="Impact"/>
                <a:sym typeface="Impact"/>
              </a:defRPr>
            </a:lvl8pPr>
            <a:lvl9pPr marR="0" lvl="8" algn="l" rtl="0">
              <a:lnSpc>
                <a:spcPct val="120000"/>
              </a:lnSpc>
              <a:spcBef>
                <a:spcPts val="375"/>
              </a:spcBef>
              <a:spcAft>
                <a:spcPts val="0"/>
              </a:spcAft>
              <a:buClr>
                <a:schemeClr val="accent1"/>
              </a:buClr>
              <a:buSzPts val="1920"/>
              <a:buFont typeface="Arial"/>
              <a:buNone/>
              <a:defRPr sz="1200" b="0" i="0" u="none" strike="noStrike" cap="none">
                <a:solidFill>
                  <a:schemeClr val="dk1"/>
                </a:solidFill>
                <a:latin typeface="Impact"/>
                <a:ea typeface="Impact"/>
                <a:cs typeface="Impact"/>
                <a:sym typeface="Impact"/>
              </a:defRPr>
            </a:lvl9pPr>
          </a:lstStyle>
          <a:p>
            <a:endParaRPr/>
          </a:p>
        </p:txBody>
      </p:sp>
      <p:sp>
        <p:nvSpPr>
          <p:cNvPr id="277" name="Google Shape;277;gaf19c3d7a0_0_814"/>
          <p:cNvSpPr txBox="1">
            <a:spLocks noGrp="1"/>
          </p:cNvSpPr>
          <p:nvPr>
            <p:ph type="body" idx="3"/>
          </p:nvPr>
        </p:nvSpPr>
        <p:spPr>
          <a:xfrm>
            <a:off x="518880" y="3291966"/>
            <a:ext cx="2482500" cy="738900"/>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750"/>
              </a:spcBef>
              <a:spcAft>
                <a:spcPts val="0"/>
              </a:spcAft>
              <a:buSzPts val="1680"/>
              <a:buNone/>
              <a:defRPr sz="1050"/>
            </a:lvl1pPr>
            <a:lvl2pPr marL="914400" lvl="1" indent="-228600" algn="l">
              <a:lnSpc>
                <a:spcPct val="120000"/>
              </a:lnSpc>
              <a:spcBef>
                <a:spcPts val="375"/>
              </a:spcBef>
              <a:spcAft>
                <a:spcPts val="0"/>
              </a:spcAft>
              <a:buSzPts val="1440"/>
              <a:buNone/>
              <a:defRPr sz="900"/>
            </a:lvl2pPr>
            <a:lvl3pPr marL="1371600" lvl="2" indent="-228600" algn="l">
              <a:lnSpc>
                <a:spcPct val="120000"/>
              </a:lnSpc>
              <a:spcBef>
                <a:spcPts val="375"/>
              </a:spcBef>
              <a:spcAft>
                <a:spcPts val="0"/>
              </a:spcAft>
              <a:buSzPts val="1200"/>
              <a:buNone/>
              <a:defRPr sz="750"/>
            </a:lvl3pPr>
            <a:lvl4pPr marL="1828800" lvl="3" indent="-228600" algn="l">
              <a:lnSpc>
                <a:spcPct val="120000"/>
              </a:lnSpc>
              <a:spcBef>
                <a:spcPts val="375"/>
              </a:spcBef>
              <a:spcAft>
                <a:spcPts val="0"/>
              </a:spcAft>
              <a:buSzPts val="1080"/>
              <a:buNone/>
              <a:defRPr sz="675"/>
            </a:lvl4pPr>
            <a:lvl5pPr marL="2286000" lvl="4" indent="-228600" algn="l">
              <a:lnSpc>
                <a:spcPct val="120000"/>
              </a:lnSpc>
              <a:spcBef>
                <a:spcPts val="375"/>
              </a:spcBef>
              <a:spcAft>
                <a:spcPts val="0"/>
              </a:spcAft>
              <a:buSzPts val="1080"/>
              <a:buNone/>
              <a:defRPr sz="675"/>
            </a:lvl5pPr>
            <a:lvl6pPr marL="2743200" lvl="5" indent="-228600" algn="l">
              <a:lnSpc>
                <a:spcPct val="120000"/>
              </a:lnSpc>
              <a:spcBef>
                <a:spcPts val="375"/>
              </a:spcBef>
              <a:spcAft>
                <a:spcPts val="0"/>
              </a:spcAft>
              <a:buSzPts val="1080"/>
              <a:buNone/>
              <a:defRPr sz="675"/>
            </a:lvl6pPr>
            <a:lvl7pPr marL="3200400" lvl="6" indent="-228600" algn="l">
              <a:lnSpc>
                <a:spcPct val="120000"/>
              </a:lnSpc>
              <a:spcBef>
                <a:spcPts val="375"/>
              </a:spcBef>
              <a:spcAft>
                <a:spcPts val="0"/>
              </a:spcAft>
              <a:buSzPts val="1080"/>
              <a:buNone/>
              <a:defRPr sz="675"/>
            </a:lvl7pPr>
            <a:lvl8pPr marL="3657600" lvl="7" indent="-228600" algn="l">
              <a:lnSpc>
                <a:spcPct val="120000"/>
              </a:lnSpc>
              <a:spcBef>
                <a:spcPts val="375"/>
              </a:spcBef>
              <a:spcAft>
                <a:spcPts val="0"/>
              </a:spcAft>
              <a:buSzPts val="1080"/>
              <a:buNone/>
              <a:defRPr sz="675"/>
            </a:lvl8pPr>
            <a:lvl9pPr marL="4114800" lvl="8" indent="-228600" algn="l">
              <a:lnSpc>
                <a:spcPct val="120000"/>
              </a:lnSpc>
              <a:spcBef>
                <a:spcPts val="375"/>
              </a:spcBef>
              <a:spcAft>
                <a:spcPts val="0"/>
              </a:spcAft>
              <a:buSzPts val="1080"/>
              <a:buNone/>
              <a:defRPr sz="675"/>
            </a:lvl9pPr>
          </a:lstStyle>
          <a:p>
            <a:endParaRPr/>
          </a:p>
        </p:txBody>
      </p:sp>
      <p:sp>
        <p:nvSpPr>
          <p:cNvPr id="278" name="Google Shape;278;gaf19c3d7a0_0_814"/>
          <p:cNvSpPr txBox="1">
            <a:spLocks noGrp="1"/>
          </p:cNvSpPr>
          <p:nvPr>
            <p:ph type="body" idx="4"/>
          </p:nvPr>
        </p:nvSpPr>
        <p:spPr>
          <a:xfrm>
            <a:off x="3178058" y="2859769"/>
            <a:ext cx="2482500" cy="432300"/>
          </a:xfrm>
          <a:prstGeom prst="rect">
            <a:avLst/>
          </a:prstGeom>
          <a:noFill/>
          <a:ln>
            <a:noFill/>
          </a:ln>
        </p:spPr>
        <p:txBody>
          <a:bodyPr spcFirstLastPara="1" wrap="square" lIns="91425" tIns="45700" rIns="91425" bIns="45700" anchor="b" anchorCtr="0">
            <a:noAutofit/>
          </a:bodyPr>
          <a:lstStyle>
            <a:lvl1pPr marL="457200" lvl="0" indent="-228600" algn="ctr">
              <a:lnSpc>
                <a:spcPct val="90000"/>
              </a:lnSpc>
              <a:spcBef>
                <a:spcPts val="750"/>
              </a:spcBef>
              <a:spcAft>
                <a:spcPts val="0"/>
              </a:spcAft>
              <a:buSzPts val="2640"/>
              <a:buNone/>
              <a:defRPr sz="1650" b="0">
                <a:solidFill>
                  <a:schemeClr val="accent1"/>
                </a:solidFill>
              </a:defRPr>
            </a:lvl1pPr>
            <a:lvl2pPr marL="914400" lvl="1" indent="-228600" algn="l">
              <a:lnSpc>
                <a:spcPct val="120000"/>
              </a:lnSpc>
              <a:spcBef>
                <a:spcPts val="375"/>
              </a:spcBef>
              <a:spcAft>
                <a:spcPts val="0"/>
              </a:spcAft>
              <a:buSzPts val="2400"/>
              <a:buNone/>
              <a:defRPr sz="1500" b="1"/>
            </a:lvl2pPr>
            <a:lvl3pPr marL="1371600" lvl="2" indent="-228600" algn="l">
              <a:lnSpc>
                <a:spcPct val="120000"/>
              </a:lnSpc>
              <a:spcBef>
                <a:spcPts val="375"/>
              </a:spcBef>
              <a:spcAft>
                <a:spcPts val="0"/>
              </a:spcAft>
              <a:buSzPts val="2160"/>
              <a:buNone/>
              <a:defRPr sz="1350" b="1"/>
            </a:lvl3pPr>
            <a:lvl4pPr marL="1828800" lvl="3" indent="-228600" algn="l">
              <a:lnSpc>
                <a:spcPct val="120000"/>
              </a:lnSpc>
              <a:spcBef>
                <a:spcPts val="375"/>
              </a:spcBef>
              <a:spcAft>
                <a:spcPts val="0"/>
              </a:spcAft>
              <a:buSzPts val="1920"/>
              <a:buNone/>
              <a:defRPr sz="1200" b="1"/>
            </a:lvl4pPr>
            <a:lvl5pPr marL="2286000" lvl="4" indent="-228600" algn="l">
              <a:lnSpc>
                <a:spcPct val="120000"/>
              </a:lnSpc>
              <a:spcBef>
                <a:spcPts val="375"/>
              </a:spcBef>
              <a:spcAft>
                <a:spcPts val="0"/>
              </a:spcAft>
              <a:buSzPts val="1920"/>
              <a:buNone/>
              <a:defRPr sz="1200" b="1"/>
            </a:lvl5pPr>
            <a:lvl6pPr marL="2743200" lvl="5" indent="-228600" algn="l">
              <a:lnSpc>
                <a:spcPct val="120000"/>
              </a:lnSpc>
              <a:spcBef>
                <a:spcPts val="375"/>
              </a:spcBef>
              <a:spcAft>
                <a:spcPts val="0"/>
              </a:spcAft>
              <a:buSzPts val="1920"/>
              <a:buNone/>
              <a:defRPr sz="1200" b="1"/>
            </a:lvl6pPr>
            <a:lvl7pPr marL="3200400" lvl="6" indent="-228600" algn="l">
              <a:lnSpc>
                <a:spcPct val="120000"/>
              </a:lnSpc>
              <a:spcBef>
                <a:spcPts val="375"/>
              </a:spcBef>
              <a:spcAft>
                <a:spcPts val="0"/>
              </a:spcAft>
              <a:buSzPts val="1920"/>
              <a:buNone/>
              <a:defRPr sz="1200" b="1"/>
            </a:lvl7pPr>
            <a:lvl8pPr marL="3657600" lvl="7" indent="-228600" algn="l">
              <a:lnSpc>
                <a:spcPct val="120000"/>
              </a:lnSpc>
              <a:spcBef>
                <a:spcPts val="375"/>
              </a:spcBef>
              <a:spcAft>
                <a:spcPts val="0"/>
              </a:spcAft>
              <a:buSzPts val="1920"/>
              <a:buNone/>
              <a:defRPr sz="1200" b="1"/>
            </a:lvl8pPr>
            <a:lvl9pPr marL="4114800" lvl="8" indent="-228600" algn="l">
              <a:lnSpc>
                <a:spcPct val="120000"/>
              </a:lnSpc>
              <a:spcBef>
                <a:spcPts val="375"/>
              </a:spcBef>
              <a:spcAft>
                <a:spcPts val="0"/>
              </a:spcAft>
              <a:buSzPts val="1920"/>
              <a:buNone/>
              <a:defRPr sz="1200" b="1"/>
            </a:lvl9pPr>
          </a:lstStyle>
          <a:p>
            <a:endParaRPr/>
          </a:p>
        </p:txBody>
      </p:sp>
      <p:sp>
        <p:nvSpPr>
          <p:cNvPr id="279" name="Google Shape;279;gaf19c3d7a0_0_814"/>
          <p:cNvSpPr>
            <a:spLocks noGrp="1"/>
          </p:cNvSpPr>
          <p:nvPr>
            <p:ph type="pic" idx="5"/>
          </p:nvPr>
        </p:nvSpPr>
        <p:spPr>
          <a:xfrm>
            <a:off x="3176999" y="1547547"/>
            <a:ext cx="2482500" cy="1151400"/>
          </a:xfrm>
          <a:prstGeom prst="roundRect">
            <a:avLst>
              <a:gd name="adj" fmla="val 0"/>
            </a:avLst>
          </a:prstGeom>
          <a:noFill/>
          <a:ln w="57150" cap="flat" cmpd="thinThick">
            <a:solidFill>
              <a:srgbClr val="7F7F7F"/>
            </a:solidFill>
            <a:prstDash val="solid"/>
            <a:miter lim="800000"/>
            <a:headEnd type="none" w="sm" len="sm"/>
            <a:tailEnd type="none" w="sm" len="sm"/>
          </a:ln>
        </p:spPr>
        <p:txBody>
          <a:bodyPr spcFirstLastPara="1" wrap="square" lIns="91425" tIns="45700" rIns="91425" bIns="45700" anchor="t" anchorCtr="0">
            <a:noAutofit/>
          </a:bodyPr>
          <a:lstStyle>
            <a:lvl1pPr marR="0" lvl="0" algn="ctr" rtl="0">
              <a:lnSpc>
                <a:spcPct val="120000"/>
              </a:lnSpc>
              <a:spcBef>
                <a:spcPts val="750"/>
              </a:spcBef>
              <a:spcAft>
                <a:spcPts val="0"/>
              </a:spcAft>
              <a:buClr>
                <a:schemeClr val="accent1"/>
              </a:buClr>
              <a:buSzPts val="1920"/>
              <a:buFont typeface="Arial"/>
              <a:buNone/>
              <a:defRPr sz="1200" b="0" i="0" u="none" strike="noStrike" cap="none">
                <a:solidFill>
                  <a:schemeClr val="dk1"/>
                </a:solidFill>
                <a:latin typeface="Impact"/>
                <a:ea typeface="Impact"/>
                <a:cs typeface="Impact"/>
                <a:sym typeface="Impact"/>
              </a:defRPr>
            </a:lvl1pPr>
            <a:lvl2pPr marR="0" lvl="1" algn="l" rtl="0">
              <a:lnSpc>
                <a:spcPct val="120000"/>
              </a:lnSpc>
              <a:spcBef>
                <a:spcPts val="375"/>
              </a:spcBef>
              <a:spcAft>
                <a:spcPts val="0"/>
              </a:spcAft>
              <a:buClr>
                <a:schemeClr val="accent1"/>
              </a:buClr>
              <a:buSzPts val="1920"/>
              <a:buFont typeface="Arial"/>
              <a:buNone/>
              <a:defRPr sz="1200" b="0" i="0" u="none" strike="noStrike" cap="none">
                <a:solidFill>
                  <a:schemeClr val="dk1"/>
                </a:solidFill>
                <a:latin typeface="Impact"/>
                <a:ea typeface="Impact"/>
                <a:cs typeface="Impact"/>
                <a:sym typeface="Impact"/>
              </a:defRPr>
            </a:lvl2pPr>
            <a:lvl3pPr marR="0" lvl="2" algn="l" rtl="0">
              <a:lnSpc>
                <a:spcPct val="120000"/>
              </a:lnSpc>
              <a:spcBef>
                <a:spcPts val="375"/>
              </a:spcBef>
              <a:spcAft>
                <a:spcPts val="0"/>
              </a:spcAft>
              <a:buClr>
                <a:schemeClr val="accent1"/>
              </a:buClr>
              <a:buSzPts val="1920"/>
              <a:buFont typeface="Arial"/>
              <a:buNone/>
              <a:defRPr sz="1200" b="0" i="0" u="none" strike="noStrike" cap="none">
                <a:solidFill>
                  <a:schemeClr val="dk1"/>
                </a:solidFill>
                <a:latin typeface="Impact"/>
                <a:ea typeface="Impact"/>
                <a:cs typeface="Impact"/>
                <a:sym typeface="Impact"/>
              </a:defRPr>
            </a:lvl3pPr>
            <a:lvl4pPr marR="0" lvl="3" algn="l" rtl="0">
              <a:lnSpc>
                <a:spcPct val="120000"/>
              </a:lnSpc>
              <a:spcBef>
                <a:spcPts val="375"/>
              </a:spcBef>
              <a:spcAft>
                <a:spcPts val="0"/>
              </a:spcAft>
              <a:buClr>
                <a:schemeClr val="accent1"/>
              </a:buClr>
              <a:buSzPts val="1920"/>
              <a:buFont typeface="Arial"/>
              <a:buNone/>
              <a:defRPr sz="1200" b="0" i="0" u="none" strike="noStrike" cap="none">
                <a:solidFill>
                  <a:schemeClr val="dk1"/>
                </a:solidFill>
                <a:latin typeface="Impact"/>
                <a:ea typeface="Impact"/>
                <a:cs typeface="Impact"/>
                <a:sym typeface="Impact"/>
              </a:defRPr>
            </a:lvl4pPr>
            <a:lvl5pPr marR="0" lvl="4" algn="l" rtl="0">
              <a:lnSpc>
                <a:spcPct val="120000"/>
              </a:lnSpc>
              <a:spcBef>
                <a:spcPts val="375"/>
              </a:spcBef>
              <a:spcAft>
                <a:spcPts val="0"/>
              </a:spcAft>
              <a:buClr>
                <a:schemeClr val="accent1"/>
              </a:buClr>
              <a:buSzPts val="1920"/>
              <a:buFont typeface="Arial"/>
              <a:buNone/>
              <a:defRPr sz="1200" b="0" i="0" u="none" strike="noStrike" cap="none">
                <a:solidFill>
                  <a:schemeClr val="dk1"/>
                </a:solidFill>
                <a:latin typeface="Impact"/>
                <a:ea typeface="Impact"/>
                <a:cs typeface="Impact"/>
                <a:sym typeface="Impact"/>
              </a:defRPr>
            </a:lvl5pPr>
            <a:lvl6pPr marR="0" lvl="5" algn="l" rtl="0">
              <a:lnSpc>
                <a:spcPct val="120000"/>
              </a:lnSpc>
              <a:spcBef>
                <a:spcPts val="375"/>
              </a:spcBef>
              <a:spcAft>
                <a:spcPts val="0"/>
              </a:spcAft>
              <a:buClr>
                <a:schemeClr val="accent1"/>
              </a:buClr>
              <a:buSzPts val="1920"/>
              <a:buFont typeface="Arial"/>
              <a:buNone/>
              <a:defRPr sz="1200" b="0" i="0" u="none" strike="noStrike" cap="none">
                <a:solidFill>
                  <a:schemeClr val="dk1"/>
                </a:solidFill>
                <a:latin typeface="Impact"/>
                <a:ea typeface="Impact"/>
                <a:cs typeface="Impact"/>
                <a:sym typeface="Impact"/>
              </a:defRPr>
            </a:lvl6pPr>
            <a:lvl7pPr marR="0" lvl="6" algn="l" rtl="0">
              <a:lnSpc>
                <a:spcPct val="120000"/>
              </a:lnSpc>
              <a:spcBef>
                <a:spcPts val="375"/>
              </a:spcBef>
              <a:spcAft>
                <a:spcPts val="0"/>
              </a:spcAft>
              <a:buClr>
                <a:schemeClr val="accent1"/>
              </a:buClr>
              <a:buSzPts val="1920"/>
              <a:buFont typeface="Arial"/>
              <a:buNone/>
              <a:defRPr sz="1200" b="0" i="0" u="none" strike="noStrike" cap="none">
                <a:solidFill>
                  <a:schemeClr val="dk1"/>
                </a:solidFill>
                <a:latin typeface="Impact"/>
                <a:ea typeface="Impact"/>
                <a:cs typeface="Impact"/>
                <a:sym typeface="Impact"/>
              </a:defRPr>
            </a:lvl7pPr>
            <a:lvl8pPr marR="0" lvl="7" algn="l" rtl="0">
              <a:lnSpc>
                <a:spcPct val="120000"/>
              </a:lnSpc>
              <a:spcBef>
                <a:spcPts val="375"/>
              </a:spcBef>
              <a:spcAft>
                <a:spcPts val="0"/>
              </a:spcAft>
              <a:buClr>
                <a:schemeClr val="accent1"/>
              </a:buClr>
              <a:buSzPts val="1920"/>
              <a:buFont typeface="Arial"/>
              <a:buNone/>
              <a:defRPr sz="1200" b="0" i="0" u="none" strike="noStrike" cap="none">
                <a:solidFill>
                  <a:schemeClr val="dk1"/>
                </a:solidFill>
                <a:latin typeface="Impact"/>
                <a:ea typeface="Impact"/>
                <a:cs typeface="Impact"/>
                <a:sym typeface="Impact"/>
              </a:defRPr>
            </a:lvl8pPr>
            <a:lvl9pPr marR="0" lvl="8" algn="l" rtl="0">
              <a:lnSpc>
                <a:spcPct val="120000"/>
              </a:lnSpc>
              <a:spcBef>
                <a:spcPts val="375"/>
              </a:spcBef>
              <a:spcAft>
                <a:spcPts val="0"/>
              </a:spcAft>
              <a:buClr>
                <a:schemeClr val="accent1"/>
              </a:buClr>
              <a:buSzPts val="1920"/>
              <a:buFont typeface="Arial"/>
              <a:buNone/>
              <a:defRPr sz="1200" b="0" i="0" u="none" strike="noStrike" cap="none">
                <a:solidFill>
                  <a:schemeClr val="dk1"/>
                </a:solidFill>
                <a:latin typeface="Impact"/>
                <a:ea typeface="Impact"/>
                <a:cs typeface="Impact"/>
                <a:sym typeface="Impact"/>
              </a:defRPr>
            </a:lvl9pPr>
          </a:lstStyle>
          <a:p>
            <a:endParaRPr/>
          </a:p>
        </p:txBody>
      </p:sp>
      <p:sp>
        <p:nvSpPr>
          <p:cNvPr id="280" name="Google Shape;280;gaf19c3d7a0_0_814"/>
          <p:cNvSpPr txBox="1">
            <a:spLocks noGrp="1"/>
          </p:cNvSpPr>
          <p:nvPr>
            <p:ph type="body" idx="6"/>
          </p:nvPr>
        </p:nvSpPr>
        <p:spPr>
          <a:xfrm>
            <a:off x="3176999" y="3291965"/>
            <a:ext cx="2482500" cy="738900"/>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750"/>
              </a:spcBef>
              <a:spcAft>
                <a:spcPts val="0"/>
              </a:spcAft>
              <a:buSzPts val="1680"/>
              <a:buNone/>
              <a:defRPr sz="1050"/>
            </a:lvl1pPr>
            <a:lvl2pPr marL="914400" lvl="1" indent="-228600" algn="l">
              <a:lnSpc>
                <a:spcPct val="120000"/>
              </a:lnSpc>
              <a:spcBef>
                <a:spcPts val="375"/>
              </a:spcBef>
              <a:spcAft>
                <a:spcPts val="0"/>
              </a:spcAft>
              <a:buSzPts val="1440"/>
              <a:buNone/>
              <a:defRPr sz="900"/>
            </a:lvl2pPr>
            <a:lvl3pPr marL="1371600" lvl="2" indent="-228600" algn="l">
              <a:lnSpc>
                <a:spcPct val="120000"/>
              </a:lnSpc>
              <a:spcBef>
                <a:spcPts val="375"/>
              </a:spcBef>
              <a:spcAft>
                <a:spcPts val="0"/>
              </a:spcAft>
              <a:buSzPts val="1200"/>
              <a:buNone/>
              <a:defRPr sz="750"/>
            </a:lvl3pPr>
            <a:lvl4pPr marL="1828800" lvl="3" indent="-228600" algn="l">
              <a:lnSpc>
                <a:spcPct val="120000"/>
              </a:lnSpc>
              <a:spcBef>
                <a:spcPts val="375"/>
              </a:spcBef>
              <a:spcAft>
                <a:spcPts val="0"/>
              </a:spcAft>
              <a:buSzPts val="1080"/>
              <a:buNone/>
              <a:defRPr sz="675"/>
            </a:lvl4pPr>
            <a:lvl5pPr marL="2286000" lvl="4" indent="-228600" algn="l">
              <a:lnSpc>
                <a:spcPct val="120000"/>
              </a:lnSpc>
              <a:spcBef>
                <a:spcPts val="375"/>
              </a:spcBef>
              <a:spcAft>
                <a:spcPts val="0"/>
              </a:spcAft>
              <a:buSzPts val="1080"/>
              <a:buNone/>
              <a:defRPr sz="675"/>
            </a:lvl5pPr>
            <a:lvl6pPr marL="2743200" lvl="5" indent="-228600" algn="l">
              <a:lnSpc>
                <a:spcPct val="120000"/>
              </a:lnSpc>
              <a:spcBef>
                <a:spcPts val="375"/>
              </a:spcBef>
              <a:spcAft>
                <a:spcPts val="0"/>
              </a:spcAft>
              <a:buSzPts val="1080"/>
              <a:buNone/>
              <a:defRPr sz="675"/>
            </a:lvl6pPr>
            <a:lvl7pPr marL="3200400" lvl="6" indent="-228600" algn="l">
              <a:lnSpc>
                <a:spcPct val="120000"/>
              </a:lnSpc>
              <a:spcBef>
                <a:spcPts val="375"/>
              </a:spcBef>
              <a:spcAft>
                <a:spcPts val="0"/>
              </a:spcAft>
              <a:buSzPts val="1080"/>
              <a:buNone/>
              <a:defRPr sz="675"/>
            </a:lvl7pPr>
            <a:lvl8pPr marL="3657600" lvl="7" indent="-228600" algn="l">
              <a:lnSpc>
                <a:spcPct val="120000"/>
              </a:lnSpc>
              <a:spcBef>
                <a:spcPts val="375"/>
              </a:spcBef>
              <a:spcAft>
                <a:spcPts val="0"/>
              </a:spcAft>
              <a:buSzPts val="1080"/>
              <a:buNone/>
              <a:defRPr sz="675"/>
            </a:lvl8pPr>
            <a:lvl9pPr marL="4114800" lvl="8" indent="-228600" algn="l">
              <a:lnSpc>
                <a:spcPct val="120000"/>
              </a:lnSpc>
              <a:spcBef>
                <a:spcPts val="375"/>
              </a:spcBef>
              <a:spcAft>
                <a:spcPts val="0"/>
              </a:spcAft>
              <a:buSzPts val="1080"/>
              <a:buNone/>
              <a:defRPr sz="675"/>
            </a:lvl9pPr>
          </a:lstStyle>
          <a:p>
            <a:endParaRPr/>
          </a:p>
        </p:txBody>
      </p:sp>
      <p:sp>
        <p:nvSpPr>
          <p:cNvPr id="281" name="Google Shape;281;gaf19c3d7a0_0_814"/>
          <p:cNvSpPr txBox="1">
            <a:spLocks noGrp="1"/>
          </p:cNvSpPr>
          <p:nvPr>
            <p:ph type="body" idx="7"/>
          </p:nvPr>
        </p:nvSpPr>
        <p:spPr>
          <a:xfrm>
            <a:off x="5826708" y="2859769"/>
            <a:ext cx="2482500" cy="432300"/>
          </a:xfrm>
          <a:prstGeom prst="rect">
            <a:avLst/>
          </a:prstGeom>
          <a:noFill/>
          <a:ln>
            <a:noFill/>
          </a:ln>
        </p:spPr>
        <p:txBody>
          <a:bodyPr spcFirstLastPara="1" wrap="square" lIns="91425" tIns="45700" rIns="91425" bIns="45700" anchor="b" anchorCtr="0">
            <a:noAutofit/>
          </a:bodyPr>
          <a:lstStyle>
            <a:lvl1pPr marL="457200" lvl="0" indent="-228600" algn="ctr">
              <a:lnSpc>
                <a:spcPct val="90000"/>
              </a:lnSpc>
              <a:spcBef>
                <a:spcPts val="750"/>
              </a:spcBef>
              <a:spcAft>
                <a:spcPts val="0"/>
              </a:spcAft>
              <a:buSzPts val="2640"/>
              <a:buNone/>
              <a:defRPr sz="1650" b="0">
                <a:solidFill>
                  <a:schemeClr val="accent1"/>
                </a:solidFill>
              </a:defRPr>
            </a:lvl1pPr>
            <a:lvl2pPr marL="914400" lvl="1" indent="-228600" algn="l">
              <a:lnSpc>
                <a:spcPct val="120000"/>
              </a:lnSpc>
              <a:spcBef>
                <a:spcPts val="375"/>
              </a:spcBef>
              <a:spcAft>
                <a:spcPts val="0"/>
              </a:spcAft>
              <a:buSzPts val="2400"/>
              <a:buNone/>
              <a:defRPr sz="1500" b="1"/>
            </a:lvl2pPr>
            <a:lvl3pPr marL="1371600" lvl="2" indent="-228600" algn="l">
              <a:lnSpc>
                <a:spcPct val="120000"/>
              </a:lnSpc>
              <a:spcBef>
                <a:spcPts val="375"/>
              </a:spcBef>
              <a:spcAft>
                <a:spcPts val="0"/>
              </a:spcAft>
              <a:buSzPts val="2160"/>
              <a:buNone/>
              <a:defRPr sz="1350" b="1"/>
            </a:lvl3pPr>
            <a:lvl4pPr marL="1828800" lvl="3" indent="-228600" algn="l">
              <a:lnSpc>
                <a:spcPct val="120000"/>
              </a:lnSpc>
              <a:spcBef>
                <a:spcPts val="375"/>
              </a:spcBef>
              <a:spcAft>
                <a:spcPts val="0"/>
              </a:spcAft>
              <a:buSzPts val="1920"/>
              <a:buNone/>
              <a:defRPr sz="1200" b="1"/>
            </a:lvl4pPr>
            <a:lvl5pPr marL="2286000" lvl="4" indent="-228600" algn="l">
              <a:lnSpc>
                <a:spcPct val="120000"/>
              </a:lnSpc>
              <a:spcBef>
                <a:spcPts val="375"/>
              </a:spcBef>
              <a:spcAft>
                <a:spcPts val="0"/>
              </a:spcAft>
              <a:buSzPts val="1920"/>
              <a:buNone/>
              <a:defRPr sz="1200" b="1"/>
            </a:lvl5pPr>
            <a:lvl6pPr marL="2743200" lvl="5" indent="-228600" algn="l">
              <a:lnSpc>
                <a:spcPct val="120000"/>
              </a:lnSpc>
              <a:spcBef>
                <a:spcPts val="375"/>
              </a:spcBef>
              <a:spcAft>
                <a:spcPts val="0"/>
              </a:spcAft>
              <a:buSzPts val="1920"/>
              <a:buNone/>
              <a:defRPr sz="1200" b="1"/>
            </a:lvl6pPr>
            <a:lvl7pPr marL="3200400" lvl="6" indent="-228600" algn="l">
              <a:lnSpc>
                <a:spcPct val="120000"/>
              </a:lnSpc>
              <a:spcBef>
                <a:spcPts val="375"/>
              </a:spcBef>
              <a:spcAft>
                <a:spcPts val="0"/>
              </a:spcAft>
              <a:buSzPts val="1920"/>
              <a:buNone/>
              <a:defRPr sz="1200" b="1"/>
            </a:lvl7pPr>
            <a:lvl8pPr marL="3657600" lvl="7" indent="-228600" algn="l">
              <a:lnSpc>
                <a:spcPct val="120000"/>
              </a:lnSpc>
              <a:spcBef>
                <a:spcPts val="375"/>
              </a:spcBef>
              <a:spcAft>
                <a:spcPts val="0"/>
              </a:spcAft>
              <a:buSzPts val="1920"/>
              <a:buNone/>
              <a:defRPr sz="1200" b="1"/>
            </a:lvl8pPr>
            <a:lvl9pPr marL="4114800" lvl="8" indent="-228600" algn="l">
              <a:lnSpc>
                <a:spcPct val="120000"/>
              </a:lnSpc>
              <a:spcBef>
                <a:spcPts val="375"/>
              </a:spcBef>
              <a:spcAft>
                <a:spcPts val="0"/>
              </a:spcAft>
              <a:buSzPts val="1920"/>
              <a:buNone/>
              <a:defRPr sz="1200" b="1"/>
            </a:lvl9pPr>
          </a:lstStyle>
          <a:p>
            <a:endParaRPr/>
          </a:p>
        </p:txBody>
      </p:sp>
      <p:sp>
        <p:nvSpPr>
          <p:cNvPr id="282" name="Google Shape;282;gaf19c3d7a0_0_814"/>
          <p:cNvSpPr>
            <a:spLocks noGrp="1"/>
          </p:cNvSpPr>
          <p:nvPr>
            <p:ph type="pic" idx="8"/>
          </p:nvPr>
        </p:nvSpPr>
        <p:spPr>
          <a:xfrm>
            <a:off x="5826614" y="1547546"/>
            <a:ext cx="2482500" cy="1152900"/>
          </a:xfrm>
          <a:prstGeom prst="roundRect">
            <a:avLst>
              <a:gd name="adj" fmla="val 0"/>
            </a:avLst>
          </a:prstGeom>
          <a:noFill/>
          <a:ln w="57150" cap="flat" cmpd="thinThick">
            <a:solidFill>
              <a:srgbClr val="7F7F7F"/>
            </a:solidFill>
            <a:prstDash val="solid"/>
            <a:miter lim="800000"/>
            <a:headEnd type="none" w="sm" len="sm"/>
            <a:tailEnd type="none" w="sm" len="sm"/>
          </a:ln>
        </p:spPr>
        <p:txBody>
          <a:bodyPr spcFirstLastPara="1" wrap="square" lIns="91425" tIns="45700" rIns="91425" bIns="45700" anchor="t" anchorCtr="0">
            <a:noAutofit/>
          </a:bodyPr>
          <a:lstStyle>
            <a:lvl1pPr marR="0" lvl="0" algn="ctr" rtl="0">
              <a:lnSpc>
                <a:spcPct val="120000"/>
              </a:lnSpc>
              <a:spcBef>
                <a:spcPts val="750"/>
              </a:spcBef>
              <a:spcAft>
                <a:spcPts val="0"/>
              </a:spcAft>
              <a:buClr>
                <a:schemeClr val="accent1"/>
              </a:buClr>
              <a:buSzPts val="1920"/>
              <a:buFont typeface="Arial"/>
              <a:buNone/>
              <a:defRPr sz="1200" b="0" i="0" u="none" strike="noStrike" cap="none">
                <a:solidFill>
                  <a:schemeClr val="dk1"/>
                </a:solidFill>
                <a:latin typeface="Impact"/>
                <a:ea typeface="Impact"/>
                <a:cs typeface="Impact"/>
                <a:sym typeface="Impact"/>
              </a:defRPr>
            </a:lvl1pPr>
            <a:lvl2pPr marR="0" lvl="1" algn="l" rtl="0">
              <a:lnSpc>
                <a:spcPct val="120000"/>
              </a:lnSpc>
              <a:spcBef>
                <a:spcPts val="375"/>
              </a:spcBef>
              <a:spcAft>
                <a:spcPts val="0"/>
              </a:spcAft>
              <a:buClr>
                <a:schemeClr val="accent1"/>
              </a:buClr>
              <a:buSzPts val="1920"/>
              <a:buFont typeface="Arial"/>
              <a:buNone/>
              <a:defRPr sz="1200" b="0" i="0" u="none" strike="noStrike" cap="none">
                <a:solidFill>
                  <a:schemeClr val="dk1"/>
                </a:solidFill>
                <a:latin typeface="Impact"/>
                <a:ea typeface="Impact"/>
                <a:cs typeface="Impact"/>
                <a:sym typeface="Impact"/>
              </a:defRPr>
            </a:lvl2pPr>
            <a:lvl3pPr marR="0" lvl="2" algn="l" rtl="0">
              <a:lnSpc>
                <a:spcPct val="120000"/>
              </a:lnSpc>
              <a:spcBef>
                <a:spcPts val="375"/>
              </a:spcBef>
              <a:spcAft>
                <a:spcPts val="0"/>
              </a:spcAft>
              <a:buClr>
                <a:schemeClr val="accent1"/>
              </a:buClr>
              <a:buSzPts val="1920"/>
              <a:buFont typeface="Arial"/>
              <a:buNone/>
              <a:defRPr sz="1200" b="0" i="0" u="none" strike="noStrike" cap="none">
                <a:solidFill>
                  <a:schemeClr val="dk1"/>
                </a:solidFill>
                <a:latin typeface="Impact"/>
                <a:ea typeface="Impact"/>
                <a:cs typeface="Impact"/>
                <a:sym typeface="Impact"/>
              </a:defRPr>
            </a:lvl3pPr>
            <a:lvl4pPr marR="0" lvl="3" algn="l" rtl="0">
              <a:lnSpc>
                <a:spcPct val="120000"/>
              </a:lnSpc>
              <a:spcBef>
                <a:spcPts val="375"/>
              </a:spcBef>
              <a:spcAft>
                <a:spcPts val="0"/>
              </a:spcAft>
              <a:buClr>
                <a:schemeClr val="accent1"/>
              </a:buClr>
              <a:buSzPts val="1920"/>
              <a:buFont typeface="Arial"/>
              <a:buNone/>
              <a:defRPr sz="1200" b="0" i="0" u="none" strike="noStrike" cap="none">
                <a:solidFill>
                  <a:schemeClr val="dk1"/>
                </a:solidFill>
                <a:latin typeface="Impact"/>
                <a:ea typeface="Impact"/>
                <a:cs typeface="Impact"/>
                <a:sym typeface="Impact"/>
              </a:defRPr>
            </a:lvl4pPr>
            <a:lvl5pPr marR="0" lvl="4" algn="l" rtl="0">
              <a:lnSpc>
                <a:spcPct val="120000"/>
              </a:lnSpc>
              <a:spcBef>
                <a:spcPts val="375"/>
              </a:spcBef>
              <a:spcAft>
                <a:spcPts val="0"/>
              </a:spcAft>
              <a:buClr>
                <a:schemeClr val="accent1"/>
              </a:buClr>
              <a:buSzPts val="1920"/>
              <a:buFont typeface="Arial"/>
              <a:buNone/>
              <a:defRPr sz="1200" b="0" i="0" u="none" strike="noStrike" cap="none">
                <a:solidFill>
                  <a:schemeClr val="dk1"/>
                </a:solidFill>
                <a:latin typeface="Impact"/>
                <a:ea typeface="Impact"/>
                <a:cs typeface="Impact"/>
                <a:sym typeface="Impact"/>
              </a:defRPr>
            </a:lvl5pPr>
            <a:lvl6pPr marR="0" lvl="5" algn="l" rtl="0">
              <a:lnSpc>
                <a:spcPct val="120000"/>
              </a:lnSpc>
              <a:spcBef>
                <a:spcPts val="375"/>
              </a:spcBef>
              <a:spcAft>
                <a:spcPts val="0"/>
              </a:spcAft>
              <a:buClr>
                <a:schemeClr val="accent1"/>
              </a:buClr>
              <a:buSzPts val="1920"/>
              <a:buFont typeface="Arial"/>
              <a:buNone/>
              <a:defRPr sz="1200" b="0" i="0" u="none" strike="noStrike" cap="none">
                <a:solidFill>
                  <a:schemeClr val="dk1"/>
                </a:solidFill>
                <a:latin typeface="Impact"/>
                <a:ea typeface="Impact"/>
                <a:cs typeface="Impact"/>
                <a:sym typeface="Impact"/>
              </a:defRPr>
            </a:lvl6pPr>
            <a:lvl7pPr marR="0" lvl="6" algn="l" rtl="0">
              <a:lnSpc>
                <a:spcPct val="120000"/>
              </a:lnSpc>
              <a:spcBef>
                <a:spcPts val="375"/>
              </a:spcBef>
              <a:spcAft>
                <a:spcPts val="0"/>
              </a:spcAft>
              <a:buClr>
                <a:schemeClr val="accent1"/>
              </a:buClr>
              <a:buSzPts val="1920"/>
              <a:buFont typeface="Arial"/>
              <a:buNone/>
              <a:defRPr sz="1200" b="0" i="0" u="none" strike="noStrike" cap="none">
                <a:solidFill>
                  <a:schemeClr val="dk1"/>
                </a:solidFill>
                <a:latin typeface="Impact"/>
                <a:ea typeface="Impact"/>
                <a:cs typeface="Impact"/>
                <a:sym typeface="Impact"/>
              </a:defRPr>
            </a:lvl7pPr>
            <a:lvl8pPr marR="0" lvl="7" algn="l" rtl="0">
              <a:lnSpc>
                <a:spcPct val="120000"/>
              </a:lnSpc>
              <a:spcBef>
                <a:spcPts val="375"/>
              </a:spcBef>
              <a:spcAft>
                <a:spcPts val="0"/>
              </a:spcAft>
              <a:buClr>
                <a:schemeClr val="accent1"/>
              </a:buClr>
              <a:buSzPts val="1920"/>
              <a:buFont typeface="Arial"/>
              <a:buNone/>
              <a:defRPr sz="1200" b="0" i="0" u="none" strike="noStrike" cap="none">
                <a:solidFill>
                  <a:schemeClr val="dk1"/>
                </a:solidFill>
                <a:latin typeface="Impact"/>
                <a:ea typeface="Impact"/>
                <a:cs typeface="Impact"/>
                <a:sym typeface="Impact"/>
              </a:defRPr>
            </a:lvl8pPr>
            <a:lvl9pPr marR="0" lvl="8" algn="l" rtl="0">
              <a:lnSpc>
                <a:spcPct val="120000"/>
              </a:lnSpc>
              <a:spcBef>
                <a:spcPts val="375"/>
              </a:spcBef>
              <a:spcAft>
                <a:spcPts val="0"/>
              </a:spcAft>
              <a:buClr>
                <a:schemeClr val="accent1"/>
              </a:buClr>
              <a:buSzPts val="1920"/>
              <a:buFont typeface="Arial"/>
              <a:buNone/>
              <a:defRPr sz="1200" b="0" i="0" u="none" strike="noStrike" cap="none">
                <a:solidFill>
                  <a:schemeClr val="dk1"/>
                </a:solidFill>
                <a:latin typeface="Impact"/>
                <a:ea typeface="Impact"/>
                <a:cs typeface="Impact"/>
                <a:sym typeface="Impact"/>
              </a:defRPr>
            </a:lvl9pPr>
          </a:lstStyle>
          <a:p>
            <a:endParaRPr/>
          </a:p>
        </p:txBody>
      </p:sp>
      <p:sp>
        <p:nvSpPr>
          <p:cNvPr id="283" name="Google Shape;283;gaf19c3d7a0_0_814"/>
          <p:cNvSpPr txBox="1">
            <a:spLocks noGrp="1"/>
          </p:cNvSpPr>
          <p:nvPr>
            <p:ph type="body" idx="9"/>
          </p:nvPr>
        </p:nvSpPr>
        <p:spPr>
          <a:xfrm>
            <a:off x="5826614" y="3291963"/>
            <a:ext cx="2482500" cy="738900"/>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750"/>
              </a:spcBef>
              <a:spcAft>
                <a:spcPts val="0"/>
              </a:spcAft>
              <a:buSzPts val="1680"/>
              <a:buNone/>
              <a:defRPr sz="1050"/>
            </a:lvl1pPr>
            <a:lvl2pPr marL="914400" lvl="1" indent="-228600" algn="l">
              <a:lnSpc>
                <a:spcPct val="120000"/>
              </a:lnSpc>
              <a:spcBef>
                <a:spcPts val="375"/>
              </a:spcBef>
              <a:spcAft>
                <a:spcPts val="0"/>
              </a:spcAft>
              <a:buSzPts val="1440"/>
              <a:buNone/>
              <a:defRPr sz="900"/>
            </a:lvl2pPr>
            <a:lvl3pPr marL="1371600" lvl="2" indent="-228600" algn="l">
              <a:lnSpc>
                <a:spcPct val="120000"/>
              </a:lnSpc>
              <a:spcBef>
                <a:spcPts val="375"/>
              </a:spcBef>
              <a:spcAft>
                <a:spcPts val="0"/>
              </a:spcAft>
              <a:buSzPts val="1200"/>
              <a:buNone/>
              <a:defRPr sz="750"/>
            </a:lvl3pPr>
            <a:lvl4pPr marL="1828800" lvl="3" indent="-228600" algn="l">
              <a:lnSpc>
                <a:spcPct val="120000"/>
              </a:lnSpc>
              <a:spcBef>
                <a:spcPts val="375"/>
              </a:spcBef>
              <a:spcAft>
                <a:spcPts val="0"/>
              </a:spcAft>
              <a:buSzPts val="1080"/>
              <a:buNone/>
              <a:defRPr sz="675"/>
            </a:lvl4pPr>
            <a:lvl5pPr marL="2286000" lvl="4" indent="-228600" algn="l">
              <a:lnSpc>
                <a:spcPct val="120000"/>
              </a:lnSpc>
              <a:spcBef>
                <a:spcPts val="375"/>
              </a:spcBef>
              <a:spcAft>
                <a:spcPts val="0"/>
              </a:spcAft>
              <a:buSzPts val="1080"/>
              <a:buNone/>
              <a:defRPr sz="675"/>
            </a:lvl5pPr>
            <a:lvl6pPr marL="2743200" lvl="5" indent="-228600" algn="l">
              <a:lnSpc>
                <a:spcPct val="120000"/>
              </a:lnSpc>
              <a:spcBef>
                <a:spcPts val="375"/>
              </a:spcBef>
              <a:spcAft>
                <a:spcPts val="0"/>
              </a:spcAft>
              <a:buSzPts val="1080"/>
              <a:buNone/>
              <a:defRPr sz="675"/>
            </a:lvl6pPr>
            <a:lvl7pPr marL="3200400" lvl="6" indent="-228600" algn="l">
              <a:lnSpc>
                <a:spcPct val="120000"/>
              </a:lnSpc>
              <a:spcBef>
                <a:spcPts val="375"/>
              </a:spcBef>
              <a:spcAft>
                <a:spcPts val="0"/>
              </a:spcAft>
              <a:buSzPts val="1080"/>
              <a:buNone/>
              <a:defRPr sz="675"/>
            </a:lvl7pPr>
            <a:lvl8pPr marL="3657600" lvl="7" indent="-228600" algn="l">
              <a:lnSpc>
                <a:spcPct val="120000"/>
              </a:lnSpc>
              <a:spcBef>
                <a:spcPts val="375"/>
              </a:spcBef>
              <a:spcAft>
                <a:spcPts val="0"/>
              </a:spcAft>
              <a:buSzPts val="1080"/>
              <a:buNone/>
              <a:defRPr sz="675"/>
            </a:lvl8pPr>
            <a:lvl9pPr marL="4114800" lvl="8" indent="-228600" algn="l">
              <a:lnSpc>
                <a:spcPct val="120000"/>
              </a:lnSpc>
              <a:spcBef>
                <a:spcPts val="375"/>
              </a:spcBef>
              <a:spcAft>
                <a:spcPts val="0"/>
              </a:spcAft>
              <a:buSzPts val="1080"/>
              <a:buNone/>
              <a:defRPr sz="675"/>
            </a:lvl9pPr>
          </a:lstStyle>
          <a:p>
            <a:endParaRPr/>
          </a:p>
        </p:txBody>
      </p:sp>
      <p:sp>
        <p:nvSpPr>
          <p:cNvPr id="284" name="Google Shape;284;gaf19c3d7a0_0_814"/>
          <p:cNvSpPr txBox="1">
            <a:spLocks noGrp="1"/>
          </p:cNvSpPr>
          <p:nvPr>
            <p:ph type="dt" idx="10"/>
          </p:nvPr>
        </p:nvSpPr>
        <p:spPr>
          <a:xfrm>
            <a:off x="5473562" y="4318000"/>
            <a:ext cx="2838600" cy="3738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5" name="Google Shape;285;gaf19c3d7a0_0_814"/>
          <p:cNvSpPr txBox="1">
            <a:spLocks noGrp="1"/>
          </p:cNvSpPr>
          <p:nvPr>
            <p:ph type="ftr" idx="11"/>
          </p:nvPr>
        </p:nvSpPr>
        <p:spPr>
          <a:xfrm>
            <a:off x="514351" y="4318000"/>
            <a:ext cx="4124700" cy="3738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6" name="Google Shape;286;gaf19c3d7a0_0_814"/>
          <p:cNvSpPr txBox="1">
            <a:spLocks noGrp="1"/>
          </p:cNvSpPr>
          <p:nvPr>
            <p:ph type="sldNum" idx="12"/>
          </p:nvPr>
        </p:nvSpPr>
        <p:spPr>
          <a:xfrm>
            <a:off x="4715341" y="4318000"/>
            <a:ext cx="680400" cy="3738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87"/>
        <p:cNvGrpSpPr/>
        <p:nvPr/>
      </p:nvGrpSpPr>
      <p:grpSpPr>
        <a:xfrm>
          <a:off x="0" y="0"/>
          <a:ext cx="0" cy="0"/>
          <a:chOff x="0" y="0"/>
          <a:chExt cx="0" cy="0"/>
        </a:xfrm>
      </p:grpSpPr>
      <p:sp>
        <p:nvSpPr>
          <p:cNvPr id="288" name="Google Shape;288;gaf19c3d7a0_0_828"/>
          <p:cNvSpPr txBox="1">
            <a:spLocks noGrp="1"/>
          </p:cNvSpPr>
          <p:nvPr>
            <p:ph type="title"/>
          </p:nvPr>
        </p:nvSpPr>
        <p:spPr>
          <a:xfrm>
            <a:off x="514351" y="514350"/>
            <a:ext cx="7797600" cy="864000"/>
          </a:xfrm>
          <a:prstGeom prst="rect">
            <a:avLst/>
          </a:prstGeom>
          <a:noFill/>
          <a:ln>
            <a:noFill/>
          </a:ln>
        </p:spPr>
        <p:txBody>
          <a:bodyPr spcFirstLastPara="1" wrap="square" lIns="91425" tIns="45700" rIns="91425" bIns="45700" anchor="ctr" anchorCtr="0">
            <a:noAutofit/>
          </a:bodyPr>
          <a:lstStyle>
            <a:lvl1pPr lvl="0" algn="r">
              <a:lnSpc>
                <a:spcPct val="90000"/>
              </a:lnSpc>
              <a:spcBef>
                <a:spcPts val="0"/>
              </a:spcBef>
              <a:spcAft>
                <a:spcPts val="0"/>
              </a:spcAft>
              <a:buClr>
                <a:schemeClr val="accent1"/>
              </a:buClr>
              <a:buSzPts val="4050"/>
              <a:buFont typeface="Impact"/>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9" name="Google Shape;289;gaf19c3d7a0_0_828"/>
          <p:cNvSpPr txBox="1">
            <a:spLocks noGrp="1"/>
          </p:cNvSpPr>
          <p:nvPr>
            <p:ph type="body" idx="1"/>
          </p:nvPr>
        </p:nvSpPr>
        <p:spPr>
          <a:xfrm rot="5400000">
            <a:off x="3170631" y="-1108803"/>
            <a:ext cx="2483400" cy="7796100"/>
          </a:xfrm>
          <a:prstGeom prst="rect">
            <a:avLst/>
          </a:prstGeom>
          <a:noFill/>
          <a:ln>
            <a:noFill/>
          </a:ln>
        </p:spPr>
        <p:txBody>
          <a:bodyPr spcFirstLastPara="1" wrap="square" lIns="91425" tIns="45700" rIns="91425" bIns="45700" anchor="t" anchorCtr="0">
            <a:noAutofit/>
          </a:bodyPr>
          <a:lstStyle>
            <a:lvl1pPr marL="457200" lvl="0" indent="-411480" algn="l">
              <a:lnSpc>
                <a:spcPct val="120000"/>
              </a:lnSpc>
              <a:spcBef>
                <a:spcPts val="750"/>
              </a:spcBef>
              <a:spcAft>
                <a:spcPts val="0"/>
              </a:spcAft>
              <a:buSzPts val="2880"/>
              <a:buChar char="•"/>
              <a:defRPr/>
            </a:lvl1pPr>
            <a:lvl2pPr marL="914400" lvl="1" indent="-411480" algn="l">
              <a:lnSpc>
                <a:spcPct val="120000"/>
              </a:lnSpc>
              <a:spcBef>
                <a:spcPts val="375"/>
              </a:spcBef>
              <a:spcAft>
                <a:spcPts val="0"/>
              </a:spcAft>
              <a:buSzPts val="2880"/>
              <a:buChar char="•"/>
              <a:defRPr/>
            </a:lvl2pPr>
            <a:lvl3pPr marL="1371600" lvl="2" indent="-411480" algn="l">
              <a:lnSpc>
                <a:spcPct val="120000"/>
              </a:lnSpc>
              <a:spcBef>
                <a:spcPts val="375"/>
              </a:spcBef>
              <a:spcAft>
                <a:spcPts val="0"/>
              </a:spcAft>
              <a:buSzPts val="2880"/>
              <a:buChar char="•"/>
              <a:defRPr/>
            </a:lvl3pPr>
            <a:lvl4pPr marL="1828800" lvl="3" indent="-411480" algn="l">
              <a:lnSpc>
                <a:spcPct val="120000"/>
              </a:lnSpc>
              <a:spcBef>
                <a:spcPts val="375"/>
              </a:spcBef>
              <a:spcAft>
                <a:spcPts val="0"/>
              </a:spcAft>
              <a:buSzPts val="2880"/>
              <a:buChar char="•"/>
              <a:defRPr/>
            </a:lvl4pPr>
            <a:lvl5pPr marL="2286000" lvl="4" indent="-411479" algn="l">
              <a:lnSpc>
                <a:spcPct val="120000"/>
              </a:lnSpc>
              <a:spcBef>
                <a:spcPts val="375"/>
              </a:spcBef>
              <a:spcAft>
                <a:spcPts val="0"/>
              </a:spcAft>
              <a:buSzPts val="2880"/>
              <a:buChar char="•"/>
              <a:defRPr/>
            </a:lvl5pPr>
            <a:lvl6pPr marL="2743200" lvl="5" indent="-411479" algn="l">
              <a:lnSpc>
                <a:spcPct val="120000"/>
              </a:lnSpc>
              <a:spcBef>
                <a:spcPts val="375"/>
              </a:spcBef>
              <a:spcAft>
                <a:spcPts val="0"/>
              </a:spcAft>
              <a:buSzPts val="2880"/>
              <a:buChar char="•"/>
              <a:defRPr/>
            </a:lvl6pPr>
            <a:lvl7pPr marL="3200400" lvl="6" indent="-411479" algn="l">
              <a:lnSpc>
                <a:spcPct val="120000"/>
              </a:lnSpc>
              <a:spcBef>
                <a:spcPts val="375"/>
              </a:spcBef>
              <a:spcAft>
                <a:spcPts val="0"/>
              </a:spcAft>
              <a:buSzPts val="2880"/>
              <a:buChar char="•"/>
              <a:defRPr/>
            </a:lvl7pPr>
            <a:lvl8pPr marL="3657600" lvl="7" indent="-411479" algn="l">
              <a:lnSpc>
                <a:spcPct val="120000"/>
              </a:lnSpc>
              <a:spcBef>
                <a:spcPts val="375"/>
              </a:spcBef>
              <a:spcAft>
                <a:spcPts val="0"/>
              </a:spcAft>
              <a:buSzPts val="2880"/>
              <a:buChar char="•"/>
              <a:defRPr/>
            </a:lvl8pPr>
            <a:lvl9pPr marL="4114800" lvl="8" indent="-411479" algn="l">
              <a:lnSpc>
                <a:spcPct val="120000"/>
              </a:lnSpc>
              <a:spcBef>
                <a:spcPts val="375"/>
              </a:spcBef>
              <a:spcAft>
                <a:spcPts val="0"/>
              </a:spcAft>
              <a:buSzPts val="2880"/>
              <a:buChar char="•"/>
              <a:defRPr/>
            </a:lvl9pPr>
          </a:lstStyle>
          <a:p>
            <a:endParaRPr/>
          </a:p>
        </p:txBody>
      </p:sp>
      <p:sp>
        <p:nvSpPr>
          <p:cNvPr id="290" name="Google Shape;290;gaf19c3d7a0_0_828"/>
          <p:cNvSpPr txBox="1">
            <a:spLocks noGrp="1"/>
          </p:cNvSpPr>
          <p:nvPr>
            <p:ph type="dt" idx="10"/>
          </p:nvPr>
        </p:nvSpPr>
        <p:spPr>
          <a:xfrm>
            <a:off x="5473562" y="4318000"/>
            <a:ext cx="2838600" cy="3738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1" name="Google Shape;291;gaf19c3d7a0_0_828"/>
          <p:cNvSpPr txBox="1">
            <a:spLocks noGrp="1"/>
          </p:cNvSpPr>
          <p:nvPr>
            <p:ph type="ftr" idx="11"/>
          </p:nvPr>
        </p:nvSpPr>
        <p:spPr>
          <a:xfrm>
            <a:off x="514351" y="4318000"/>
            <a:ext cx="4124700" cy="3738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2" name="Google Shape;292;gaf19c3d7a0_0_828"/>
          <p:cNvSpPr txBox="1">
            <a:spLocks noGrp="1"/>
          </p:cNvSpPr>
          <p:nvPr>
            <p:ph type="sldNum" idx="12"/>
          </p:nvPr>
        </p:nvSpPr>
        <p:spPr>
          <a:xfrm>
            <a:off x="4715341" y="4318000"/>
            <a:ext cx="680400" cy="3738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4"/>
        <p:cNvGrpSpPr/>
        <p:nvPr/>
      </p:nvGrpSpPr>
      <p:grpSpPr>
        <a:xfrm>
          <a:off x="0" y="0"/>
          <a:ext cx="0" cy="0"/>
          <a:chOff x="0" y="0"/>
          <a:chExt cx="0" cy="0"/>
        </a:xfrm>
      </p:grpSpPr>
      <p:pic>
        <p:nvPicPr>
          <p:cNvPr id="25" name="Google Shape;25;p32" descr="Brickwork-HD-R1a.jp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6" name="Google Shape;26;p32"/>
          <p:cNvSpPr/>
          <p:nvPr/>
        </p:nvSpPr>
        <p:spPr>
          <a:xfrm>
            <a:off x="-11907" y="0"/>
            <a:ext cx="8762858" cy="4941094"/>
          </a:xfrm>
          <a:custGeom>
            <a:avLst/>
            <a:gdLst/>
            <a:ahLst/>
            <a:cxnLst/>
            <a:rect l="l" t="t" r="r" b="b"/>
            <a:pathLst>
              <a:path w="11683810" h="6588125" extrusionOk="0">
                <a:moveTo>
                  <a:pt x="0" y="0"/>
                </a:moveTo>
                <a:lnTo>
                  <a:pt x="11318691" y="0"/>
                </a:lnTo>
                <a:lnTo>
                  <a:pt x="11683810" y="5976938"/>
                </a:lnTo>
                <a:lnTo>
                  <a:pt x="15875" y="6588125"/>
                </a:lnTo>
                <a:cubicBezTo>
                  <a:pt x="10583" y="4386792"/>
                  <a:pt x="5292" y="2185458"/>
                  <a:pt x="0" y="0"/>
                </a:cubicBezTo>
                <a:close/>
              </a:path>
            </a:pathLst>
          </a:custGeom>
          <a:blipFill rotWithShape="1">
            <a:blip r:embed="rId3">
              <a:alphaModFix/>
            </a:blip>
            <a:stretch>
              <a:fillRect/>
            </a:stretch>
          </a:blipFill>
          <a:ln>
            <a:noFill/>
          </a:ln>
          <a:effectLst>
            <a:outerShdw blurRad="101600" dist="152400" dir="4380000" algn="tl" rotWithShape="0">
              <a:srgbClr val="000000">
                <a:alpha val="4039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32"/>
          <p:cNvSpPr/>
          <p:nvPr/>
        </p:nvSpPr>
        <p:spPr>
          <a:xfrm>
            <a:off x="0" y="3211693"/>
            <a:ext cx="8496943" cy="1521634"/>
          </a:xfrm>
          <a:custGeom>
            <a:avLst/>
            <a:gdLst/>
            <a:ahLst/>
            <a:cxnLst/>
            <a:rect l="l" t="t" r="r" b="b"/>
            <a:pathLst>
              <a:path w="11329257" h="2028845" extrusionOk="0">
                <a:moveTo>
                  <a:pt x="0" y="588520"/>
                </a:moveTo>
                <a:lnTo>
                  <a:pt x="11244075" y="0"/>
                </a:lnTo>
                <a:lnTo>
                  <a:pt x="11329257" y="1424838"/>
                </a:lnTo>
                <a:lnTo>
                  <a:pt x="0" y="2028845"/>
                </a:lnTo>
                <a:lnTo>
                  <a:pt x="0" y="588520"/>
                </a:lnTo>
                <a:close/>
              </a:path>
            </a:pathLst>
          </a:custGeom>
          <a:gradFill>
            <a:gsLst>
              <a:gs pos="0">
                <a:schemeClr val="accent1"/>
              </a:gs>
              <a:gs pos="34000">
                <a:schemeClr val="accent1"/>
              </a:gs>
              <a:gs pos="100000">
                <a:srgbClr val="5C0607"/>
              </a:gs>
            </a:gsLst>
            <a:path path="circle">
              <a:fillToRect l="50000" t="50000" r="50000" b="50000"/>
            </a:path>
            <a:tileRect/>
          </a:gradFill>
          <a:ln>
            <a:noFill/>
          </a:ln>
        </p:spPr>
      </p:sp>
      <p:sp>
        <p:nvSpPr>
          <p:cNvPr id="28" name="Google Shape;28;p32"/>
          <p:cNvSpPr/>
          <p:nvPr/>
        </p:nvSpPr>
        <p:spPr>
          <a:xfrm>
            <a:off x="1" y="0"/>
            <a:ext cx="6539684" cy="342658"/>
          </a:xfrm>
          <a:custGeom>
            <a:avLst/>
            <a:gdLst/>
            <a:ahLst/>
            <a:cxnLst/>
            <a:rect l="l" t="t" r="r" b="b"/>
            <a:pathLst>
              <a:path w="8719579" h="456877" extrusionOk="0">
                <a:moveTo>
                  <a:pt x="0" y="0"/>
                </a:moveTo>
                <a:lnTo>
                  <a:pt x="8719579" y="0"/>
                </a:lnTo>
                <a:lnTo>
                  <a:pt x="0" y="456877"/>
                </a:lnTo>
                <a:lnTo>
                  <a:pt x="0" y="0"/>
                </a:lnTo>
                <a:close/>
              </a:path>
            </a:pathLst>
          </a:custGeom>
          <a:gradFill>
            <a:gsLst>
              <a:gs pos="0">
                <a:schemeClr val="accent1"/>
              </a:gs>
              <a:gs pos="34000">
                <a:schemeClr val="accent1"/>
              </a:gs>
              <a:gs pos="100000">
                <a:srgbClr val="5C0607"/>
              </a:gs>
            </a:gsLst>
            <a:path path="circle">
              <a:fillToRect l="50000" t="50000" r="50000" b="50000"/>
            </a:path>
            <a:tileRect/>
          </a:gradFill>
          <a:ln>
            <a:noFill/>
          </a:ln>
        </p:spPr>
      </p:sp>
      <p:sp>
        <p:nvSpPr>
          <p:cNvPr id="29" name="Google Shape;29;p32"/>
          <p:cNvSpPr/>
          <p:nvPr/>
        </p:nvSpPr>
        <p:spPr>
          <a:xfrm rot="-180000">
            <a:off x="-121350" y="219988"/>
            <a:ext cx="8525337" cy="4313853"/>
          </a:xfrm>
          <a:custGeom>
            <a:avLst/>
            <a:gdLst/>
            <a:ahLst/>
            <a:cxnLst/>
            <a:rect l="l" t="t" r="r" b="b"/>
            <a:pathLst>
              <a:path w="11367116" h="5751804" extrusionOk="0">
                <a:moveTo>
                  <a:pt x="11346705" y="0"/>
                </a:moveTo>
                <a:cubicBezTo>
                  <a:pt x="11353509" y="1915114"/>
                  <a:pt x="11360312" y="3830229"/>
                  <a:pt x="11367116" y="5745343"/>
                </a:cubicBezTo>
                <a:lnTo>
                  <a:pt x="0" y="5751804"/>
                </a:lnTo>
              </a:path>
            </a:pathLst>
          </a:custGeom>
          <a:noFill/>
          <a:ln w="82550" cap="flat" cmpd="sng">
            <a:solidFill>
              <a:srgbClr val="7F7F7F"/>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32"/>
          <p:cNvSpPr txBox="1">
            <a:spLocks noGrp="1"/>
          </p:cNvSpPr>
          <p:nvPr>
            <p:ph type="ctrTitle"/>
          </p:nvPr>
        </p:nvSpPr>
        <p:spPr>
          <a:xfrm rot="-180000">
            <a:off x="668401" y="496992"/>
            <a:ext cx="7316390" cy="2074896"/>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accent1"/>
              </a:buClr>
              <a:buSzPts val="6000"/>
              <a:buFont typeface="Impact"/>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2"/>
          <p:cNvSpPr txBox="1">
            <a:spLocks noGrp="1"/>
          </p:cNvSpPr>
          <p:nvPr>
            <p:ph type="subTitle" idx="1"/>
          </p:nvPr>
        </p:nvSpPr>
        <p:spPr>
          <a:xfrm rot="-180000">
            <a:off x="737297" y="2628907"/>
            <a:ext cx="7316390" cy="412750"/>
          </a:xfrm>
          <a:prstGeom prst="rect">
            <a:avLst/>
          </a:prstGeom>
          <a:noFill/>
          <a:ln>
            <a:noFill/>
          </a:ln>
        </p:spPr>
        <p:txBody>
          <a:bodyPr spcFirstLastPara="1" wrap="square" lIns="91425" tIns="45700" rIns="91425" bIns="45700" anchor="t" anchorCtr="0">
            <a:noAutofit/>
          </a:bodyPr>
          <a:lstStyle>
            <a:lvl1pPr lvl="0" algn="r">
              <a:lnSpc>
                <a:spcPct val="120000"/>
              </a:lnSpc>
              <a:spcBef>
                <a:spcPts val="750"/>
              </a:spcBef>
              <a:spcAft>
                <a:spcPts val="0"/>
              </a:spcAft>
              <a:buSzPts val="3360"/>
              <a:buNone/>
              <a:defRPr sz="2100">
                <a:solidFill>
                  <a:srgbClr val="7F7F7F"/>
                </a:solidFill>
              </a:defRPr>
            </a:lvl1pPr>
            <a:lvl2pPr lvl="1" algn="ctr">
              <a:lnSpc>
                <a:spcPct val="120000"/>
              </a:lnSpc>
              <a:spcBef>
                <a:spcPts val="375"/>
              </a:spcBef>
              <a:spcAft>
                <a:spcPts val="0"/>
              </a:spcAft>
              <a:buSzPts val="2400"/>
              <a:buNone/>
              <a:defRPr sz="1500"/>
            </a:lvl2pPr>
            <a:lvl3pPr lvl="2" algn="ctr">
              <a:lnSpc>
                <a:spcPct val="120000"/>
              </a:lnSpc>
              <a:spcBef>
                <a:spcPts val="375"/>
              </a:spcBef>
              <a:spcAft>
                <a:spcPts val="0"/>
              </a:spcAft>
              <a:buSzPts val="2160"/>
              <a:buNone/>
              <a:defRPr sz="1350"/>
            </a:lvl3pPr>
            <a:lvl4pPr lvl="3" algn="ctr">
              <a:lnSpc>
                <a:spcPct val="120000"/>
              </a:lnSpc>
              <a:spcBef>
                <a:spcPts val="375"/>
              </a:spcBef>
              <a:spcAft>
                <a:spcPts val="0"/>
              </a:spcAft>
              <a:buSzPts val="1920"/>
              <a:buNone/>
              <a:defRPr sz="1200"/>
            </a:lvl4pPr>
            <a:lvl5pPr lvl="4" algn="ctr">
              <a:lnSpc>
                <a:spcPct val="120000"/>
              </a:lnSpc>
              <a:spcBef>
                <a:spcPts val="375"/>
              </a:spcBef>
              <a:spcAft>
                <a:spcPts val="0"/>
              </a:spcAft>
              <a:buSzPts val="1920"/>
              <a:buNone/>
              <a:defRPr sz="1200"/>
            </a:lvl5pPr>
            <a:lvl6pPr lvl="5" algn="ctr">
              <a:lnSpc>
                <a:spcPct val="120000"/>
              </a:lnSpc>
              <a:spcBef>
                <a:spcPts val="375"/>
              </a:spcBef>
              <a:spcAft>
                <a:spcPts val="0"/>
              </a:spcAft>
              <a:buSzPts val="1920"/>
              <a:buNone/>
              <a:defRPr sz="1200"/>
            </a:lvl6pPr>
            <a:lvl7pPr lvl="6" algn="ctr">
              <a:lnSpc>
                <a:spcPct val="120000"/>
              </a:lnSpc>
              <a:spcBef>
                <a:spcPts val="375"/>
              </a:spcBef>
              <a:spcAft>
                <a:spcPts val="0"/>
              </a:spcAft>
              <a:buSzPts val="1920"/>
              <a:buNone/>
              <a:defRPr sz="1200"/>
            </a:lvl7pPr>
            <a:lvl8pPr lvl="7" algn="ctr">
              <a:lnSpc>
                <a:spcPct val="120000"/>
              </a:lnSpc>
              <a:spcBef>
                <a:spcPts val="375"/>
              </a:spcBef>
              <a:spcAft>
                <a:spcPts val="0"/>
              </a:spcAft>
              <a:buSzPts val="1920"/>
              <a:buNone/>
              <a:defRPr sz="1200"/>
            </a:lvl8pPr>
            <a:lvl9pPr lvl="8" algn="ctr">
              <a:lnSpc>
                <a:spcPct val="120000"/>
              </a:lnSpc>
              <a:spcBef>
                <a:spcPts val="375"/>
              </a:spcBef>
              <a:spcAft>
                <a:spcPts val="0"/>
              </a:spcAft>
              <a:buSzPts val="1920"/>
              <a:buNone/>
              <a:defRPr sz="1200"/>
            </a:lvl9pPr>
          </a:lstStyle>
          <a:p>
            <a:endParaRPr/>
          </a:p>
        </p:txBody>
      </p:sp>
      <p:sp>
        <p:nvSpPr>
          <p:cNvPr id="32" name="Google Shape;32;p32"/>
          <p:cNvSpPr txBox="1">
            <a:spLocks noGrp="1"/>
          </p:cNvSpPr>
          <p:nvPr>
            <p:ph type="dt" idx="10"/>
          </p:nvPr>
        </p:nvSpPr>
        <p:spPr>
          <a:xfrm rot="-180000">
            <a:off x="3711406" y="3433847"/>
            <a:ext cx="4607740" cy="87233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4050">
                <a:solidFill>
                  <a:srgbClr val="5C060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2"/>
          <p:cNvSpPr txBox="1">
            <a:spLocks noGrp="1"/>
          </p:cNvSpPr>
          <p:nvPr>
            <p:ph type="ftr" idx="11"/>
          </p:nvPr>
        </p:nvSpPr>
        <p:spPr>
          <a:xfrm rot="-180000">
            <a:off x="-4170" y="3662268"/>
            <a:ext cx="3035429" cy="89665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405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2"/>
          <p:cNvSpPr txBox="1">
            <a:spLocks noGrp="1"/>
          </p:cNvSpPr>
          <p:nvPr>
            <p:ph type="sldNum" idx="12"/>
          </p:nvPr>
        </p:nvSpPr>
        <p:spPr>
          <a:xfrm rot="-180000">
            <a:off x="7388818" y="2874486"/>
            <a:ext cx="680390" cy="373853"/>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800"/>
              <a:buFont typeface="Arial"/>
              <a:buNone/>
              <a:defRPr sz="1800" b="0" i="0" u="none" strike="noStrike" cap="none">
                <a:solidFill>
                  <a:srgbClr val="3F3F3F"/>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800"/>
              <a:buFont typeface="Arial"/>
              <a:buNone/>
              <a:defRPr sz="1800" b="0" i="0" u="none" strike="noStrike" cap="none">
                <a:solidFill>
                  <a:srgbClr val="3F3F3F"/>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800"/>
              <a:buFont typeface="Arial"/>
              <a:buNone/>
              <a:defRPr sz="1800" b="0" i="0" u="none" strike="noStrike" cap="none">
                <a:solidFill>
                  <a:srgbClr val="3F3F3F"/>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800"/>
              <a:buFont typeface="Arial"/>
              <a:buNone/>
              <a:defRPr sz="1800" b="0" i="0" u="none" strike="noStrike" cap="none">
                <a:solidFill>
                  <a:srgbClr val="3F3F3F"/>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800"/>
              <a:buFont typeface="Arial"/>
              <a:buNone/>
              <a:defRPr sz="1800" b="0" i="0" u="none" strike="noStrike" cap="none">
                <a:solidFill>
                  <a:srgbClr val="3F3F3F"/>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800"/>
              <a:buFont typeface="Arial"/>
              <a:buNone/>
              <a:defRPr sz="1800" b="0" i="0" u="none" strike="noStrike" cap="none">
                <a:solidFill>
                  <a:srgbClr val="3F3F3F"/>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800"/>
              <a:buFont typeface="Arial"/>
              <a:buNone/>
              <a:defRPr sz="1800" b="0" i="0" u="none" strike="noStrike" cap="none">
                <a:solidFill>
                  <a:srgbClr val="3F3F3F"/>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800"/>
              <a:buFont typeface="Arial"/>
              <a:buNone/>
              <a:defRPr sz="1800" b="0" i="0" u="none" strike="noStrike" cap="none">
                <a:solidFill>
                  <a:srgbClr val="3F3F3F"/>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800"/>
              <a:buFont typeface="Arial"/>
              <a:buNone/>
              <a:defRPr sz="1800" b="0" i="0" u="none" strike="noStrike" cap="none">
                <a:solidFill>
                  <a:srgbClr val="3F3F3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
        <p:nvSpPr>
          <p:cNvPr id="35" name="Google Shape;35;p32"/>
          <p:cNvSpPr/>
          <p:nvPr/>
        </p:nvSpPr>
        <p:spPr>
          <a:xfrm rot="-180000">
            <a:off x="3166039" y="3833517"/>
            <a:ext cx="386540" cy="386540"/>
          </a:xfrm>
          <a:prstGeom prst="star5">
            <a:avLst>
              <a:gd name="adj" fmla="val 26693"/>
              <a:gd name="hf" fmla="val 105146"/>
              <a:gd name="vf" fmla="val 110557"/>
            </a:avLst>
          </a:prstGeom>
          <a:solidFill>
            <a:schemeClr val="dk1">
              <a:alpha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93"/>
        <p:cNvGrpSpPr/>
        <p:nvPr/>
      </p:nvGrpSpPr>
      <p:grpSpPr>
        <a:xfrm>
          <a:off x="0" y="0"/>
          <a:ext cx="0" cy="0"/>
          <a:chOff x="0" y="0"/>
          <a:chExt cx="0" cy="0"/>
        </a:xfrm>
      </p:grpSpPr>
      <p:sp>
        <p:nvSpPr>
          <p:cNvPr id="294" name="Google Shape;294;gaf19c3d7a0_0_834"/>
          <p:cNvSpPr txBox="1">
            <a:spLocks noGrp="1"/>
          </p:cNvSpPr>
          <p:nvPr>
            <p:ph type="title"/>
          </p:nvPr>
        </p:nvSpPr>
        <p:spPr>
          <a:xfrm rot="5400000">
            <a:off x="5702781" y="1423350"/>
            <a:ext cx="3516600" cy="16986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accent1"/>
              </a:buClr>
              <a:buSzPts val="4050"/>
              <a:buFont typeface="Impact"/>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5" name="Google Shape;295;gaf19c3d7a0_0_834"/>
          <p:cNvSpPr txBox="1">
            <a:spLocks noGrp="1"/>
          </p:cNvSpPr>
          <p:nvPr>
            <p:ph type="body" idx="1"/>
          </p:nvPr>
        </p:nvSpPr>
        <p:spPr>
          <a:xfrm rot="5400000">
            <a:off x="1720224" y="-691500"/>
            <a:ext cx="3516600" cy="5928300"/>
          </a:xfrm>
          <a:prstGeom prst="rect">
            <a:avLst/>
          </a:prstGeom>
          <a:noFill/>
          <a:ln>
            <a:noFill/>
          </a:ln>
        </p:spPr>
        <p:txBody>
          <a:bodyPr spcFirstLastPara="1" wrap="square" lIns="91425" tIns="45700" rIns="91425" bIns="45700" anchor="t" anchorCtr="0">
            <a:noAutofit/>
          </a:bodyPr>
          <a:lstStyle>
            <a:lvl1pPr marL="457200" lvl="0" indent="-411480" algn="l">
              <a:lnSpc>
                <a:spcPct val="120000"/>
              </a:lnSpc>
              <a:spcBef>
                <a:spcPts val="750"/>
              </a:spcBef>
              <a:spcAft>
                <a:spcPts val="0"/>
              </a:spcAft>
              <a:buSzPts val="2880"/>
              <a:buChar char="•"/>
              <a:defRPr/>
            </a:lvl1pPr>
            <a:lvl2pPr marL="914400" lvl="1" indent="-411480" algn="l">
              <a:lnSpc>
                <a:spcPct val="120000"/>
              </a:lnSpc>
              <a:spcBef>
                <a:spcPts val="375"/>
              </a:spcBef>
              <a:spcAft>
                <a:spcPts val="0"/>
              </a:spcAft>
              <a:buSzPts val="2880"/>
              <a:buChar char="•"/>
              <a:defRPr/>
            </a:lvl2pPr>
            <a:lvl3pPr marL="1371600" lvl="2" indent="-411480" algn="l">
              <a:lnSpc>
                <a:spcPct val="120000"/>
              </a:lnSpc>
              <a:spcBef>
                <a:spcPts val="375"/>
              </a:spcBef>
              <a:spcAft>
                <a:spcPts val="0"/>
              </a:spcAft>
              <a:buSzPts val="2880"/>
              <a:buChar char="•"/>
              <a:defRPr/>
            </a:lvl3pPr>
            <a:lvl4pPr marL="1828800" lvl="3" indent="-411480" algn="l">
              <a:lnSpc>
                <a:spcPct val="120000"/>
              </a:lnSpc>
              <a:spcBef>
                <a:spcPts val="375"/>
              </a:spcBef>
              <a:spcAft>
                <a:spcPts val="0"/>
              </a:spcAft>
              <a:buSzPts val="2880"/>
              <a:buChar char="•"/>
              <a:defRPr/>
            </a:lvl4pPr>
            <a:lvl5pPr marL="2286000" lvl="4" indent="-411479" algn="l">
              <a:lnSpc>
                <a:spcPct val="120000"/>
              </a:lnSpc>
              <a:spcBef>
                <a:spcPts val="375"/>
              </a:spcBef>
              <a:spcAft>
                <a:spcPts val="0"/>
              </a:spcAft>
              <a:buSzPts val="2880"/>
              <a:buChar char="•"/>
              <a:defRPr/>
            </a:lvl5pPr>
            <a:lvl6pPr marL="2743200" lvl="5" indent="-411479" algn="l">
              <a:lnSpc>
                <a:spcPct val="120000"/>
              </a:lnSpc>
              <a:spcBef>
                <a:spcPts val="375"/>
              </a:spcBef>
              <a:spcAft>
                <a:spcPts val="0"/>
              </a:spcAft>
              <a:buSzPts val="2880"/>
              <a:buChar char="•"/>
              <a:defRPr/>
            </a:lvl6pPr>
            <a:lvl7pPr marL="3200400" lvl="6" indent="-411479" algn="l">
              <a:lnSpc>
                <a:spcPct val="120000"/>
              </a:lnSpc>
              <a:spcBef>
                <a:spcPts val="375"/>
              </a:spcBef>
              <a:spcAft>
                <a:spcPts val="0"/>
              </a:spcAft>
              <a:buSzPts val="2880"/>
              <a:buChar char="•"/>
              <a:defRPr/>
            </a:lvl7pPr>
            <a:lvl8pPr marL="3657600" lvl="7" indent="-411479" algn="l">
              <a:lnSpc>
                <a:spcPct val="120000"/>
              </a:lnSpc>
              <a:spcBef>
                <a:spcPts val="375"/>
              </a:spcBef>
              <a:spcAft>
                <a:spcPts val="0"/>
              </a:spcAft>
              <a:buSzPts val="2880"/>
              <a:buChar char="•"/>
              <a:defRPr/>
            </a:lvl8pPr>
            <a:lvl9pPr marL="4114800" lvl="8" indent="-411479" algn="l">
              <a:lnSpc>
                <a:spcPct val="120000"/>
              </a:lnSpc>
              <a:spcBef>
                <a:spcPts val="375"/>
              </a:spcBef>
              <a:spcAft>
                <a:spcPts val="0"/>
              </a:spcAft>
              <a:buSzPts val="2880"/>
              <a:buChar char="•"/>
              <a:defRPr/>
            </a:lvl9pPr>
          </a:lstStyle>
          <a:p>
            <a:endParaRPr/>
          </a:p>
        </p:txBody>
      </p:sp>
      <p:sp>
        <p:nvSpPr>
          <p:cNvPr id="296" name="Google Shape;296;gaf19c3d7a0_0_834"/>
          <p:cNvSpPr txBox="1">
            <a:spLocks noGrp="1"/>
          </p:cNvSpPr>
          <p:nvPr>
            <p:ph type="dt" idx="10"/>
          </p:nvPr>
        </p:nvSpPr>
        <p:spPr>
          <a:xfrm>
            <a:off x="5473562" y="4318000"/>
            <a:ext cx="2838600" cy="3738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7" name="Google Shape;297;gaf19c3d7a0_0_834"/>
          <p:cNvSpPr txBox="1">
            <a:spLocks noGrp="1"/>
          </p:cNvSpPr>
          <p:nvPr>
            <p:ph type="ftr" idx="11"/>
          </p:nvPr>
        </p:nvSpPr>
        <p:spPr>
          <a:xfrm>
            <a:off x="514351" y="4318000"/>
            <a:ext cx="4124700" cy="3738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8" name="Google Shape;298;gaf19c3d7a0_0_834"/>
          <p:cNvSpPr txBox="1">
            <a:spLocks noGrp="1"/>
          </p:cNvSpPr>
          <p:nvPr>
            <p:ph type="sldNum" idx="12"/>
          </p:nvPr>
        </p:nvSpPr>
        <p:spPr>
          <a:xfrm>
            <a:off x="4715341" y="4318000"/>
            <a:ext cx="680400" cy="3738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6"/>
        <p:cNvGrpSpPr/>
        <p:nvPr/>
      </p:nvGrpSpPr>
      <p:grpSpPr>
        <a:xfrm>
          <a:off x="0" y="0"/>
          <a:ext cx="0" cy="0"/>
          <a:chOff x="0" y="0"/>
          <a:chExt cx="0" cy="0"/>
        </a:xfrm>
      </p:grpSpPr>
      <p:sp>
        <p:nvSpPr>
          <p:cNvPr id="37" name="Google Shape;37;p33"/>
          <p:cNvSpPr txBox="1">
            <a:spLocks noGrp="1"/>
          </p:cNvSpPr>
          <p:nvPr>
            <p:ph type="title"/>
          </p:nvPr>
        </p:nvSpPr>
        <p:spPr>
          <a:xfrm>
            <a:off x="514351" y="514350"/>
            <a:ext cx="7797662" cy="8639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33"/>
          <p:cNvSpPr txBox="1">
            <a:spLocks noGrp="1"/>
          </p:cNvSpPr>
          <p:nvPr>
            <p:ph type="body" idx="1"/>
          </p:nvPr>
        </p:nvSpPr>
        <p:spPr>
          <a:xfrm>
            <a:off x="514351" y="1547547"/>
            <a:ext cx="7796030" cy="2483392"/>
          </a:xfrm>
          <a:prstGeom prst="rect">
            <a:avLst/>
          </a:prstGeom>
          <a:noFill/>
          <a:ln>
            <a:noFill/>
          </a:ln>
        </p:spPr>
        <p:txBody>
          <a:bodyPr spcFirstLastPara="1" wrap="square" lIns="91425" tIns="45700" rIns="91425" bIns="45700" anchor="ctr" anchorCtr="0">
            <a:normAutofit/>
          </a:bodyPr>
          <a:lstStyle>
            <a:lvl1pPr marL="457200" lvl="0" indent="-411480" algn="l">
              <a:lnSpc>
                <a:spcPct val="120000"/>
              </a:lnSpc>
              <a:spcBef>
                <a:spcPts val="750"/>
              </a:spcBef>
              <a:spcAft>
                <a:spcPts val="0"/>
              </a:spcAft>
              <a:buSzPts val="2880"/>
              <a:buChar char="•"/>
              <a:defRPr/>
            </a:lvl1pPr>
            <a:lvl2pPr marL="914400" lvl="1" indent="-411480" algn="l">
              <a:lnSpc>
                <a:spcPct val="120000"/>
              </a:lnSpc>
              <a:spcBef>
                <a:spcPts val="375"/>
              </a:spcBef>
              <a:spcAft>
                <a:spcPts val="0"/>
              </a:spcAft>
              <a:buSzPts val="2880"/>
              <a:buChar char="•"/>
              <a:defRPr/>
            </a:lvl2pPr>
            <a:lvl3pPr marL="1371600" lvl="2" indent="-411480" algn="l">
              <a:lnSpc>
                <a:spcPct val="120000"/>
              </a:lnSpc>
              <a:spcBef>
                <a:spcPts val="375"/>
              </a:spcBef>
              <a:spcAft>
                <a:spcPts val="0"/>
              </a:spcAft>
              <a:buSzPts val="2880"/>
              <a:buChar char="•"/>
              <a:defRPr/>
            </a:lvl3pPr>
            <a:lvl4pPr marL="1828800" lvl="3" indent="-411480" algn="l">
              <a:lnSpc>
                <a:spcPct val="120000"/>
              </a:lnSpc>
              <a:spcBef>
                <a:spcPts val="375"/>
              </a:spcBef>
              <a:spcAft>
                <a:spcPts val="0"/>
              </a:spcAft>
              <a:buSzPts val="2880"/>
              <a:buChar char="•"/>
              <a:defRPr/>
            </a:lvl4pPr>
            <a:lvl5pPr marL="2286000" lvl="4" indent="-411479" algn="l">
              <a:lnSpc>
                <a:spcPct val="120000"/>
              </a:lnSpc>
              <a:spcBef>
                <a:spcPts val="375"/>
              </a:spcBef>
              <a:spcAft>
                <a:spcPts val="0"/>
              </a:spcAft>
              <a:buSzPts val="2880"/>
              <a:buChar char="•"/>
              <a:defRPr/>
            </a:lvl5pPr>
            <a:lvl6pPr marL="2743200" lvl="5" indent="-411479" algn="l">
              <a:lnSpc>
                <a:spcPct val="120000"/>
              </a:lnSpc>
              <a:spcBef>
                <a:spcPts val="375"/>
              </a:spcBef>
              <a:spcAft>
                <a:spcPts val="0"/>
              </a:spcAft>
              <a:buSzPts val="2880"/>
              <a:buChar char="•"/>
              <a:defRPr/>
            </a:lvl6pPr>
            <a:lvl7pPr marL="3200400" lvl="6" indent="-411479" algn="l">
              <a:lnSpc>
                <a:spcPct val="120000"/>
              </a:lnSpc>
              <a:spcBef>
                <a:spcPts val="375"/>
              </a:spcBef>
              <a:spcAft>
                <a:spcPts val="0"/>
              </a:spcAft>
              <a:buSzPts val="2880"/>
              <a:buChar char="•"/>
              <a:defRPr/>
            </a:lvl7pPr>
            <a:lvl8pPr marL="3657600" lvl="7" indent="-411479" algn="l">
              <a:lnSpc>
                <a:spcPct val="120000"/>
              </a:lnSpc>
              <a:spcBef>
                <a:spcPts val="375"/>
              </a:spcBef>
              <a:spcAft>
                <a:spcPts val="0"/>
              </a:spcAft>
              <a:buSzPts val="2880"/>
              <a:buChar char="•"/>
              <a:defRPr/>
            </a:lvl8pPr>
            <a:lvl9pPr marL="4114800" lvl="8" indent="-411479" algn="l">
              <a:lnSpc>
                <a:spcPct val="120000"/>
              </a:lnSpc>
              <a:spcBef>
                <a:spcPts val="375"/>
              </a:spcBef>
              <a:spcAft>
                <a:spcPts val="0"/>
              </a:spcAft>
              <a:buSzPts val="2880"/>
              <a:buChar char="•"/>
              <a:defRPr/>
            </a:lvl9pPr>
          </a:lstStyle>
          <a:p>
            <a:endParaRPr/>
          </a:p>
        </p:txBody>
      </p:sp>
      <p:sp>
        <p:nvSpPr>
          <p:cNvPr id="39" name="Google Shape;39;p33"/>
          <p:cNvSpPr txBox="1">
            <a:spLocks noGrp="1"/>
          </p:cNvSpPr>
          <p:nvPr>
            <p:ph type="dt" idx="10"/>
          </p:nvPr>
        </p:nvSpPr>
        <p:spPr>
          <a:xfrm>
            <a:off x="5473562" y="4318000"/>
            <a:ext cx="2838450" cy="373853"/>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33"/>
          <p:cNvSpPr txBox="1">
            <a:spLocks noGrp="1"/>
          </p:cNvSpPr>
          <p:nvPr>
            <p:ph type="ftr" idx="11"/>
          </p:nvPr>
        </p:nvSpPr>
        <p:spPr>
          <a:xfrm>
            <a:off x="514351" y="4318000"/>
            <a:ext cx="4124789" cy="37385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33"/>
          <p:cNvSpPr txBox="1">
            <a:spLocks noGrp="1"/>
          </p:cNvSpPr>
          <p:nvPr>
            <p:ph type="sldNum" idx="12"/>
          </p:nvPr>
        </p:nvSpPr>
        <p:spPr>
          <a:xfrm>
            <a:off x="4715341" y="4318000"/>
            <a:ext cx="680390" cy="373853"/>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2"/>
        <p:cNvGrpSpPr/>
        <p:nvPr/>
      </p:nvGrpSpPr>
      <p:grpSpPr>
        <a:xfrm>
          <a:off x="0" y="0"/>
          <a:ext cx="0" cy="0"/>
          <a:chOff x="0" y="0"/>
          <a:chExt cx="0" cy="0"/>
        </a:xfrm>
      </p:grpSpPr>
      <p:sp>
        <p:nvSpPr>
          <p:cNvPr id="43" name="Google Shape;43;p34"/>
          <p:cNvSpPr txBox="1">
            <a:spLocks noGrp="1"/>
          </p:cNvSpPr>
          <p:nvPr>
            <p:ph type="title"/>
          </p:nvPr>
        </p:nvSpPr>
        <p:spPr>
          <a:xfrm>
            <a:off x="514351" y="514351"/>
            <a:ext cx="7796030" cy="239511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4050"/>
              <a:buFont typeface="Impact"/>
              <a:buNone/>
              <a:defRPr sz="405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34"/>
          <p:cNvSpPr txBox="1">
            <a:spLocks noGrp="1"/>
          </p:cNvSpPr>
          <p:nvPr>
            <p:ph type="body" idx="1"/>
          </p:nvPr>
        </p:nvSpPr>
        <p:spPr>
          <a:xfrm>
            <a:off x="514351" y="2806700"/>
            <a:ext cx="7796030" cy="1229711"/>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750"/>
              </a:spcBef>
              <a:spcAft>
                <a:spcPts val="0"/>
              </a:spcAft>
              <a:buSzPts val="2400"/>
              <a:buNone/>
              <a:defRPr sz="1500">
                <a:solidFill>
                  <a:srgbClr val="7F7F7F"/>
                </a:solidFill>
              </a:defRPr>
            </a:lvl1pPr>
            <a:lvl2pPr marL="914400" lvl="1" indent="-228600" algn="l">
              <a:lnSpc>
                <a:spcPct val="120000"/>
              </a:lnSpc>
              <a:spcBef>
                <a:spcPts val="375"/>
              </a:spcBef>
              <a:spcAft>
                <a:spcPts val="0"/>
              </a:spcAft>
              <a:buSzPts val="2400"/>
              <a:buNone/>
              <a:defRPr sz="1500">
                <a:solidFill>
                  <a:srgbClr val="888888"/>
                </a:solidFill>
              </a:defRPr>
            </a:lvl2pPr>
            <a:lvl3pPr marL="1371600" lvl="2" indent="-228600" algn="l">
              <a:lnSpc>
                <a:spcPct val="120000"/>
              </a:lnSpc>
              <a:spcBef>
                <a:spcPts val="375"/>
              </a:spcBef>
              <a:spcAft>
                <a:spcPts val="0"/>
              </a:spcAft>
              <a:buSzPts val="2160"/>
              <a:buNone/>
              <a:defRPr sz="1350">
                <a:solidFill>
                  <a:srgbClr val="888888"/>
                </a:solidFill>
              </a:defRPr>
            </a:lvl3pPr>
            <a:lvl4pPr marL="1828800" lvl="3" indent="-228600" algn="l">
              <a:lnSpc>
                <a:spcPct val="120000"/>
              </a:lnSpc>
              <a:spcBef>
                <a:spcPts val="375"/>
              </a:spcBef>
              <a:spcAft>
                <a:spcPts val="0"/>
              </a:spcAft>
              <a:buSzPts val="1920"/>
              <a:buNone/>
              <a:defRPr sz="1200">
                <a:solidFill>
                  <a:srgbClr val="888888"/>
                </a:solidFill>
              </a:defRPr>
            </a:lvl4pPr>
            <a:lvl5pPr marL="2286000" lvl="4" indent="-228600" algn="l">
              <a:lnSpc>
                <a:spcPct val="120000"/>
              </a:lnSpc>
              <a:spcBef>
                <a:spcPts val="375"/>
              </a:spcBef>
              <a:spcAft>
                <a:spcPts val="0"/>
              </a:spcAft>
              <a:buSzPts val="1920"/>
              <a:buNone/>
              <a:defRPr sz="1200">
                <a:solidFill>
                  <a:srgbClr val="888888"/>
                </a:solidFill>
              </a:defRPr>
            </a:lvl5pPr>
            <a:lvl6pPr marL="2743200" lvl="5" indent="-228600" algn="l">
              <a:lnSpc>
                <a:spcPct val="120000"/>
              </a:lnSpc>
              <a:spcBef>
                <a:spcPts val="375"/>
              </a:spcBef>
              <a:spcAft>
                <a:spcPts val="0"/>
              </a:spcAft>
              <a:buSzPts val="1920"/>
              <a:buNone/>
              <a:defRPr sz="1200">
                <a:solidFill>
                  <a:srgbClr val="888888"/>
                </a:solidFill>
              </a:defRPr>
            </a:lvl6pPr>
            <a:lvl7pPr marL="3200400" lvl="6" indent="-228600" algn="l">
              <a:lnSpc>
                <a:spcPct val="120000"/>
              </a:lnSpc>
              <a:spcBef>
                <a:spcPts val="375"/>
              </a:spcBef>
              <a:spcAft>
                <a:spcPts val="0"/>
              </a:spcAft>
              <a:buSzPts val="1920"/>
              <a:buNone/>
              <a:defRPr sz="1200">
                <a:solidFill>
                  <a:srgbClr val="888888"/>
                </a:solidFill>
              </a:defRPr>
            </a:lvl7pPr>
            <a:lvl8pPr marL="3657600" lvl="7" indent="-228600" algn="l">
              <a:lnSpc>
                <a:spcPct val="120000"/>
              </a:lnSpc>
              <a:spcBef>
                <a:spcPts val="375"/>
              </a:spcBef>
              <a:spcAft>
                <a:spcPts val="0"/>
              </a:spcAft>
              <a:buSzPts val="1920"/>
              <a:buNone/>
              <a:defRPr sz="1200">
                <a:solidFill>
                  <a:srgbClr val="888888"/>
                </a:solidFill>
              </a:defRPr>
            </a:lvl8pPr>
            <a:lvl9pPr marL="4114800" lvl="8" indent="-228600" algn="l">
              <a:lnSpc>
                <a:spcPct val="120000"/>
              </a:lnSpc>
              <a:spcBef>
                <a:spcPts val="375"/>
              </a:spcBef>
              <a:spcAft>
                <a:spcPts val="0"/>
              </a:spcAft>
              <a:buSzPts val="1920"/>
              <a:buNone/>
              <a:defRPr sz="1200">
                <a:solidFill>
                  <a:srgbClr val="888888"/>
                </a:solidFill>
              </a:defRPr>
            </a:lvl9pPr>
          </a:lstStyle>
          <a:p>
            <a:endParaRPr/>
          </a:p>
        </p:txBody>
      </p:sp>
      <p:sp>
        <p:nvSpPr>
          <p:cNvPr id="45" name="Google Shape;45;p34"/>
          <p:cNvSpPr txBox="1">
            <a:spLocks noGrp="1"/>
          </p:cNvSpPr>
          <p:nvPr>
            <p:ph type="dt" idx="10"/>
          </p:nvPr>
        </p:nvSpPr>
        <p:spPr>
          <a:xfrm>
            <a:off x="5473562" y="4318000"/>
            <a:ext cx="2838450" cy="373853"/>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34"/>
          <p:cNvSpPr txBox="1">
            <a:spLocks noGrp="1"/>
          </p:cNvSpPr>
          <p:nvPr>
            <p:ph type="ftr" idx="11"/>
          </p:nvPr>
        </p:nvSpPr>
        <p:spPr>
          <a:xfrm>
            <a:off x="514351" y="4318000"/>
            <a:ext cx="4124789" cy="37385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4"/>
          <p:cNvSpPr txBox="1">
            <a:spLocks noGrp="1"/>
          </p:cNvSpPr>
          <p:nvPr>
            <p:ph type="sldNum" idx="12"/>
          </p:nvPr>
        </p:nvSpPr>
        <p:spPr>
          <a:xfrm>
            <a:off x="4715341" y="4318000"/>
            <a:ext cx="680390" cy="373853"/>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8"/>
        <p:cNvGrpSpPr/>
        <p:nvPr/>
      </p:nvGrpSpPr>
      <p:grpSpPr>
        <a:xfrm>
          <a:off x="0" y="0"/>
          <a:ext cx="0" cy="0"/>
          <a:chOff x="0" y="0"/>
          <a:chExt cx="0" cy="0"/>
        </a:xfrm>
      </p:grpSpPr>
      <p:sp>
        <p:nvSpPr>
          <p:cNvPr id="49" name="Google Shape;49;p35"/>
          <p:cNvSpPr txBox="1">
            <a:spLocks noGrp="1"/>
          </p:cNvSpPr>
          <p:nvPr>
            <p:ph type="title"/>
          </p:nvPr>
        </p:nvSpPr>
        <p:spPr>
          <a:xfrm>
            <a:off x="514351" y="514350"/>
            <a:ext cx="7797662" cy="86860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35"/>
          <p:cNvSpPr txBox="1">
            <a:spLocks noGrp="1"/>
          </p:cNvSpPr>
          <p:nvPr>
            <p:ph type="body" idx="1"/>
          </p:nvPr>
        </p:nvSpPr>
        <p:spPr>
          <a:xfrm>
            <a:off x="514350" y="1547547"/>
            <a:ext cx="3816536" cy="2483392"/>
          </a:xfrm>
          <a:prstGeom prst="rect">
            <a:avLst/>
          </a:prstGeom>
          <a:noFill/>
          <a:ln>
            <a:noFill/>
          </a:ln>
        </p:spPr>
        <p:txBody>
          <a:bodyPr spcFirstLastPara="1" wrap="square" lIns="91425" tIns="45700" rIns="91425" bIns="45700" anchor="t" anchorCtr="0">
            <a:normAutofit/>
          </a:bodyPr>
          <a:lstStyle>
            <a:lvl1pPr marL="457200" lvl="0" indent="-411480" algn="l">
              <a:lnSpc>
                <a:spcPct val="120000"/>
              </a:lnSpc>
              <a:spcBef>
                <a:spcPts val="750"/>
              </a:spcBef>
              <a:spcAft>
                <a:spcPts val="0"/>
              </a:spcAft>
              <a:buSzPts val="2880"/>
              <a:buChar char="•"/>
              <a:defRPr/>
            </a:lvl1pPr>
            <a:lvl2pPr marL="914400" lvl="1" indent="-411480" algn="l">
              <a:lnSpc>
                <a:spcPct val="120000"/>
              </a:lnSpc>
              <a:spcBef>
                <a:spcPts val="375"/>
              </a:spcBef>
              <a:spcAft>
                <a:spcPts val="0"/>
              </a:spcAft>
              <a:buSzPts val="2880"/>
              <a:buChar char="•"/>
              <a:defRPr/>
            </a:lvl2pPr>
            <a:lvl3pPr marL="1371600" lvl="2" indent="-411480" algn="l">
              <a:lnSpc>
                <a:spcPct val="120000"/>
              </a:lnSpc>
              <a:spcBef>
                <a:spcPts val="375"/>
              </a:spcBef>
              <a:spcAft>
                <a:spcPts val="0"/>
              </a:spcAft>
              <a:buSzPts val="2880"/>
              <a:buChar char="•"/>
              <a:defRPr/>
            </a:lvl3pPr>
            <a:lvl4pPr marL="1828800" lvl="3" indent="-411480" algn="l">
              <a:lnSpc>
                <a:spcPct val="120000"/>
              </a:lnSpc>
              <a:spcBef>
                <a:spcPts val="375"/>
              </a:spcBef>
              <a:spcAft>
                <a:spcPts val="0"/>
              </a:spcAft>
              <a:buSzPts val="2880"/>
              <a:buChar char="•"/>
              <a:defRPr/>
            </a:lvl4pPr>
            <a:lvl5pPr marL="2286000" lvl="4" indent="-411479" algn="l">
              <a:lnSpc>
                <a:spcPct val="120000"/>
              </a:lnSpc>
              <a:spcBef>
                <a:spcPts val="375"/>
              </a:spcBef>
              <a:spcAft>
                <a:spcPts val="0"/>
              </a:spcAft>
              <a:buSzPts val="2880"/>
              <a:buChar char="•"/>
              <a:defRPr/>
            </a:lvl5pPr>
            <a:lvl6pPr marL="2743200" lvl="5" indent="-411479" algn="l">
              <a:lnSpc>
                <a:spcPct val="120000"/>
              </a:lnSpc>
              <a:spcBef>
                <a:spcPts val="375"/>
              </a:spcBef>
              <a:spcAft>
                <a:spcPts val="0"/>
              </a:spcAft>
              <a:buSzPts val="2880"/>
              <a:buChar char="•"/>
              <a:defRPr/>
            </a:lvl6pPr>
            <a:lvl7pPr marL="3200400" lvl="6" indent="-411479" algn="l">
              <a:lnSpc>
                <a:spcPct val="120000"/>
              </a:lnSpc>
              <a:spcBef>
                <a:spcPts val="375"/>
              </a:spcBef>
              <a:spcAft>
                <a:spcPts val="0"/>
              </a:spcAft>
              <a:buSzPts val="2880"/>
              <a:buChar char="•"/>
              <a:defRPr/>
            </a:lvl7pPr>
            <a:lvl8pPr marL="3657600" lvl="7" indent="-411479" algn="l">
              <a:lnSpc>
                <a:spcPct val="120000"/>
              </a:lnSpc>
              <a:spcBef>
                <a:spcPts val="375"/>
              </a:spcBef>
              <a:spcAft>
                <a:spcPts val="0"/>
              </a:spcAft>
              <a:buSzPts val="2880"/>
              <a:buChar char="•"/>
              <a:defRPr/>
            </a:lvl8pPr>
            <a:lvl9pPr marL="4114800" lvl="8" indent="-411479" algn="l">
              <a:lnSpc>
                <a:spcPct val="120000"/>
              </a:lnSpc>
              <a:spcBef>
                <a:spcPts val="375"/>
              </a:spcBef>
              <a:spcAft>
                <a:spcPts val="0"/>
              </a:spcAft>
              <a:buSzPts val="2880"/>
              <a:buChar char="•"/>
              <a:defRPr/>
            </a:lvl9pPr>
          </a:lstStyle>
          <a:p>
            <a:endParaRPr/>
          </a:p>
        </p:txBody>
      </p:sp>
      <p:sp>
        <p:nvSpPr>
          <p:cNvPr id="51" name="Google Shape;51;p35"/>
          <p:cNvSpPr txBox="1">
            <a:spLocks noGrp="1"/>
          </p:cNvSpPr>
          <p:nvPr>
            <p:ph type="body" idx="2"/>
          </p:nvPr>
        </p:nvSpPr>
        <p:spPr>
          <a:xfrm>
            <a:off x="4495478" y="1547547"/>
            <a:ext cx="3814904" cy="2483392"/>
          </a:xfrm>
          <a:prstGeom prst="rect">
            <a:avLst/>
          </a:prstGeom>
          <a:noFill/>
          <a:ln>
            <a:noFill/>
          </a:ln>
        </p:spPr>
        <p:txBody>
          <a:bodyPr spcFirstLastPara="1" wrap="square" lIns="91425" tIns="45700" rIns="91425" bIns="45700" anchor="t" anchorCtr="0">
            <a:normAutofit/>
          </a:bodyPr>
          <a:lstStyle>
            <a:lvl1pPr marL="457200" lvl="0" indent="-411480" algn="l">
              <a:lnSpc>
                <a:spcPct val="120000"/>
              </a:lnSpc>
              <a:spcBef>
                <a:spcPts val="750"/>
              </a:spcBef>
              <a:spcAft>
                <a:spcPts val="0"/>
              </a:spcAft>
              <a:buSzPts val="2880"/>
              <a:buChar char="•"/>
              <a:defRPr/>
            </a:lvl1pPr>
            <a:lvl2pPr marL="914400" lvl="1" indent="-411480" algn="l">
              <a:lnSpc>
                <a:spcPct val="120000"/>
              </a:lnSpc>
              <a:spcBef>
                <a:spcPts val="375"/>
              </a:spcBef>
              <a:spcAft>
                <a:spcPts val="0"/>
              </a:spcAft>
              <a:buSzPts val="2880"/>
              <a:buChar char="•"/>
              <a:defRPr/>
            </a:lvl2pPr>
            <a:lvl3pPr marL="1371600" lvl="2" indent="-411480" algn="l">
              <a:lnSpc>
                <a:spcPct val="120000"/>
              </a:lnSpc>
              <a:spcBef>
                <a:spcPts val="375"/>
              </a:spcBef>
              <a:spcAft>
                <a:spcPts val="0"/>
              </a:spcAft>
              <a:buSzPts val="2880"/>
              <a:buChar char="•"/>
              <a:defRPr/>
            </a:lvl3pPr>
            <a:lvl4pPr marL="1828800" lvl="3" indent="-411480" algn="l">
              <a:lnSpc>
                <a:spcPct val="120000"/>
              </a:lnSpc>
              <a:spcBef>
                <a:spcPts val="375"/>
              </a:spcBef>
              <a:spcAft>
                <a:spcPts val="0"/>
              </a:spcAft>
              <a:buSzPts val="2880"/>
              <a:buChar char="•"/>
              <a:defRPr/>
            </a:lvl4pPr>
            <a:lvl5pPr marL="2286000" lvl="4" indent="-411479" algn="l">
              <a:lnSpc>
                <a:spcPct val="120000"/>
              </a:lnSpc>
              <a:spcBef>
                <a:spcPts val="375"/>
              </a:spcBef>
              <a:spcAft>
                <a:spcPts val="0"/>
              </a:spcAft>
              <a:buSzPts val="2880"/>
              <a:buChar char="•"/>
              <a:defRPr/>
            </a:lvl5pPr>
            <a:lvl6pPr marL="2743200" lvl="5" indent="-411479" algn="l">
              <a:lnSpc>
                <a:spcPct val="120000"/>
              </a:lnSpc>
              <a:spcBef>
                <a:spcPts val="375"/>
              </a:spcBef>
              <a:spcAft>
                <a:spcPts val="0"/>
              </a:spcAft>
              <a:buSzPts val="2880"/>
              <a:buChar char="•"/>
              <a:defRPr/>
            </a:lvl6pPr>
            <a:lvl7pPr marL="3200400" lvl="6" indent="-411479" algn="l">
              <a:lnSpc>
                <a:spcPct val="120000"/>
              </a:lnSpc>
              <a:spcBef>
                <a:spcPts val="375"/>
              </a:spcBef>
              <a:spcAft>
                <a:spcPts val="0"/>
              </a:spcAft>
              <a:buSzPts val="2880"/>
              <a:buChar char="•"/>
              <a:defRPr/>
            </a:lvl7pPr>
            <a:lvl8pPr marL="3657600" lvl="7" indent="-411479" algn="l">
              <a:lnSpc>
                <a:spcPct val="120000"/>
              </a:lnSpc>
              <a:spcBef>
                <a:spcPts val="375"/>
              </a:spcBef>
              <a:spcAft>
                <a:spcPts val="0"/>
              </a:spcAft>
              <a:buSzPts val="2880"/>
              <a:buChar char="•"/>
              <a:defRPr/>
            </a:lvl8pPr>
            <a:lvl9pPr marL="4114800" lvl="8" indent="-411479" algn="l">
              <a:lnSpc>
                <a:spcPct val="120000"/>
              </a:lnSpc>
              <a:spcBef>
                <a:spcPts val="375"/>
              </a:spcBef>
              <a:spcAft>
                <a:spcPts val="0"/>
              </a:spcAft>
              <a:buSzPts val="2880"/>
              <a:buChar char="•"/>
              <a:defRPr/>
            </a:lvl9pPr>
          </a:lstStyle>
          <a:p>
            <a:endParaRPr/>
          </a:p>
        </p:txBody>
      </p:sp>
      <p:sp>
        <p:nvSpPr>
          <p:cNvPr id="52" name="Google Shape;52;p35"/>
          <p:cNvSpPr txBox="1">
            <a:spLocks noGrp="1"/>
          </p:cNvSpPr>
          <p:nvPr>
            <p:ph type="dt" idx="10"/>
          </p:nvPr>
        </p:nvSpPr>
        <p:spPr>
          <a:xfrm>
            <a:off x="5473562" y="4318000"/>
            <a:ext cx="2838450" cy="373853"/>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35"/>
          <p:cNvSpPr txBox="1">
            <a:spLocks noGrp="1"/>
          </p:cNvSpPr>
          <p:nvPr>
            <p:ph type="ftr" idx="11"/>
          </p:nvPr>
        </p:nvSpPr>
        <p:spPr>
          <a:xfrm>
            <a:off x="514351" y="4318000"/>
            <a:ext cx="4124789" cy="37385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35"/>
          <p:cNvSpPr txBox="1">
            <a:spLocks noGrp="1"/>
          </p:cNvSpPr>
          <p:nvPr>
            <p:ph type="sldNum" idx="12"/>
          </p:nvPr>
        </p:nvSpPr>
        <p:spPr>
          <a:xfrm>
            <a:off x="4715341" y="4318000"/>
            <a:ext cx="680390" cy="373853"/>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5"/>
        <p:cNvGrpSpPr/>
        <p:nvPr/>
      </p:nvGrpSpPr>
      <p:grpSpPr>
        <a:xfrm>
          <a:off x="0" y="0"/>
          <a:ext cx="0" cy="0"/>
          <a:chOff x="0" y="0"/>
          <a:chExt cx="0" cy="0"/>
        </a:xfrm>
      </p:grpSpPr>
      <p:sp>
        <p:nvSpPr>
          <p:cNvPr id="56" name="Google Shape;56;p36"/>
          <p:cNvSpPr txBox="1">
            <a:spLocks noGrp="1"/>
          </p:cNvSpPr>
          <p:nvPr>
            <p:ph type="title"/>
          </p:nvPr>
        </p:nvSpPr>
        <p:spPr>
          <a:xfrm>
            <a:off x="514351" y="514350"/>
            <a:ext cx="7796030" cy="86860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36"/>
          <p:cNvSpPr txBox="1">
            <a:spLocks noGrp="1"/>
          </p:cNvSpPr>
          <p:nvPr>
            <p:ph type="body" idx="1"/>
          </p:nvPr>
        </p:nvSpPr>
        <p:spPr>
          <a:xfrm>
            <a:off x="688767" y="1547547"/>
            <a:ext cx="3642119" cy="509996"/>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750"/>
              </a:spcBef>
              <a:spcAft>
                <a:spcPts val="0"/>
              </a:spcAft>
              <a:buSzPts val="3120"/>
              <a:buNone/>
              <a:defRPr sz="1950" b="0">
                <a:solidFill>
                  <a:schemeClr val="accent1"/>
                </a:solidFill>
              </a:defRPr>
            </a:lvl1pPr>
            <a:lvl2pPr marL="914400" lvl="1" indent="-228600" algn="l">
              <a:lnSpc>
                <a:spcPct val="120000"/>
              </a:lnSpc>
              <a:spcBef>
                <a:spcPts val="375"/>
              </a:spcBef>
              <a:spcAft>
                <a:spcPts val="0"/>
              </a:spcAft>
              <a:buSzPts val="2400"/>
              <a:buNone/>
              <a:defRPr sz="1500" b="1"/>
            </a:lvl2pPr>
            <a:lvl3pPr marL="1371600" lvl="2" indent="-228600" algn="l">
              <a:lnSpc>
                <a:spcPct val="120000"/>
              </a:lnSpc>
              <a:spcBef>
                <a:spcPts val="375"/>
              </a:spcBef>
              <a:spcAft>
                <a:spcPts val="0"/>
              </a:spcAft>
              <a:buSzPts val="2160"/>
              <a:buNone/>
              <a:defRPr sz="1350" b="1"/>
            </a:lvl3pPr>
            <a:lvl4pPr marL="1828800" lvl="3" indent="-228600" algn="l">
              <a:lnSpc>
                <a:spcPct val="120000"/>
              </a:lnSpc>
              <a:spcBef>
                <a:spcPts val="375"/>
              </a:spcBef>
              <a:spcAft>
                <a:spcPts val="0"/>
              </a:spcAft>
              <a:buSzPts val="1920"/>
              <a:buNone/>
              <a:defRPr sz="1200" b="1"/>
            </a:lvl4pPr>
            <a:lvl5pPr marL="2286000" lvl="4" indent="-228600" algn="l">
              <a:lnSpc>
                <a:spcPct val="120000"/>
              </a:lnSpc>
              <a:spcBef>
                <a:spcPts val="375"/>
              </a:spcBef>
              <a:spcAft>
                <a:spcPts val="0"/>
              </a:spcAft>
              <a:buSzPts val="1920"/>
              <a:buNone/>
              <a:defRPr sz="1200" b="1"/>
            </a:lvl5pPr>
            <a:lvl6pPr marL="2743200" lvl="5" indent="-228600" algn="l">
              <a:lnSpc>
                <a:spcPct val="120000"/>
              </a:lnSpc>
              <a:spcBef>
                <a:spcPts val="375"/>
              </a:spcBef>
              <a:spcAft>
                <a:spcPts val="0"/>
              </a:spcAft>
              <a:buSzPts val="1920"/>
              <a:buNone/>
              <a:defRPr sz="1200" b="1"/>
            </a:lvl6pPr>
            <a:lvl7pPr marL="3200400" lvl="6" indent="-228600" algn="l">
              <a:lnSpc>
                <a:spcPct val="120000"/>
              </a:lnSpc>
              <a:spcBef>
                <a:spcPts val="375"/>
              </a:spcBef>
              <a:spcAft>
                <a:spcPts val="0"/>
              </a:spcAft>
              <a:buSzPts val="1920"/>
              <a:buNone/>
              <a:defRPr sz="1200" b="1"/>
            </a:lvl7pPr>
            <a:lvl8pPr marL="3657600" lvl="7" indent="-228600" algn="l">
              <a:lnSpc>
                <a:spcPct val="120000"/>
              </a:lnSpc>
              <a:spcBef>
                <a:spcPts val="375"/>
              </a:spcBef>
              <a:spcAft>
                <a:spcPts val="0"/>
              </a:spcAft>
              <a:buSzPts val="1920"/>
              <a:buNone/>
              <a:defRPr sz="1200" b="1"/>
            </a:lvl8pPr>
            <a:lvl9pPr marL="4114800" lvl="8" indent="-228600" algn="l">
              <a:lnSpc>
                <a:spcPct val="120000"/>
              </a:lnSpc>
              <a:spcBef>
                <a:spcPts val="375"/>
              </a:spcBef>
              <a:spcAft>
                <a:spcPts val="0"/>
              </a:spcAft>
              <a:buSzPts val="1920"/>
              <a:buNone/>
              <a:defRPr sz="1200" b="1"/>
            </a:lvl9pPr>
          </a:lstStyle>
          <a:p>
            <a:endParaRPr/>
          </a:p>
        </p:txBody>
      </p:sp>
      <p:sp>
        <p:nvSpPr>
          <p:cNvPr id="58" name="Google Shape;58;p36"/>
          <p:cNvSpPr txBox="1">
            <a:spLocks noGrp="1"/>
          </p:cNvSpPr>
          <p:nvPr>
            <p:ph type="body" idx="2"/>
          </p:nvPr>
        </p:nvSpPr>
        <p:spPr>
          <a:xfrm>
            <a:off x="514352" y="2146300"/>
            <a:ext cx="3816534" cy="1884639"/>
          </a:xfrm>
          <a:prstGeom prst="rect">
            <a:avLst/>
          </a:prstGeom>
          <a:noFill/>
          <a:ln>
            <a:noFill/>
          </a:ln>
        </p:spPr>
        <p:txBody>
          <a:bodyPr spcFirstLastPara="1" wrap="square" lIns="91425" tIns="45700" rIns="91425" bIns="45700" anchor="t" anchorCtr="0">
            <a:normAutofit/>
          </a:bodyPr>
          <a:lstStyle>
            <a:lvl1pPr marL="457200" lvl="0" indent="-411480" algn="l">
              <a:lnSpc>
                <a:spcPct val="120000"/>
              </a:lnSpc>
              <a:spcBef>
                <a:spcPts val="750"/>
              </a:spcBef>
              <a:spcAft>
                <a:spcPts val="0"/>
              </a:spcAft>
              <a:buSzPts val="2880"/>
              <a:buChar char="•"/>
              <a:defRPr/>
            </a:lvl1pPr>
            <a:lvl2pPr marL="914400" lvl="1" indent="-411480" algn="l">
              <a:lnSpc>
                <a:spcPct val="120000"/>
              </a:lnSpc>
              <a:spcBef>
                <a:spcPts val="375"/>
              </a:spcBef>
              <a:spcAft>
                <a:spcPts val="0"/>
              </a:spcAft>
              <a:buSzPts val="2880"/>
              <a:buChar char="•"/>
              <a:defRPr/>
            </a:lvl2pPr>
            <a:lvl3pPr marL="1371600" lvl="2" indent="-411480" algn="l">
              <a:lnSpc>
                <a:spcPct val="120000"/>
              </a:lnSpc>
              <a:spcBef>
                <a:spcPts val="375"/>
              </a:spcBef>
              <a:spcAft>
                <a:spcPts val="0"/>
              </a:spcAft>
              <a:buSzPts val="2880"/>
              <a:buChar char="•"/>
              <a:defRPr/>
            </a:lvl3pPr>
            <a:lvl4pPr marL="1828800" lvl="3" indent="-411480" algn="l">
              <a:lnSpc>
                <a:spcPct val="120000"/>
              </a:lnSpc>
              <a:spcBef>
                <a:spcPts val="375"/>
              </a:spcBef>
              <a:spcAft>
                <a:spcPts val="0"/>
              </a:spcAft>
              <a:buSzPts val="2880"/>
              <a:buChar char="•"/>
              <a:defRPr/>
            </a:lvl4pPr>
            <a:lvl5pPr marL="2286000" lvl="4" indent="-411479" algn="l">
              <a:lnSpc>
                <a:spcPct val="120000"/>
              </a:lnSpc>
              <a:spcBef>
                <a:spcPts val="375"/>
              </a:spcBef>
              <a:spcAft>
                <a:spcPts val="0"/>
              </a:spcAft>
              <a:buSzPts val="2880"/>
              <a:buChar char="•"/>
              <a:defRPr/>
            </a:lvl5pPr>
            <a:lvl6pPr marL="2743200" lvl="5" indent="-411479" algn="l">
              <a:lnSpc>
                <a:spcPct val="120000"/>
              </a:lnSpc>
              <a:spcBef>
                <a:spcPts val="375"/>
              </a:spcBef>
              <a:spcAft>
                <a:spcPts val="0"/>
              </a:spcAft>
              <a:buSzPts val="2880"/>
              <a:buChar char="•"/>
              <a:defRPr/>
            </a:lvl6pPr>
            <a:lvl7pPr marL="3200400" lvl="6" indent="-411479" algn="l">
              <a:lnSpc>
                <a:spcPct val="120000"/>
              </a:lnSpc>
              <a:spcBef>
                <a:spcPts val="375"/>
              </a:spcBef>
              <a:spcAft>
                <a:spcPts val="0"/>
              </a:spcAft>
              <a:buSzPts val="2880"/>
              <a:buChar char="•"/>
              <a:defRPr/>
            </a:lvl7pPr>
            <a:lvl8pPr marL="3657600" lvl="7" indent="-411479" algn="l">
              <a:lnSpc>
                <a:spcPct val="120000"/>
              </a:lnSpc>
              <a:spcBef>
                <a:spcPts val="375"/>
              </a:spcBef>
              <a:spcAft>
                <a:spcPts val="0"/>
              </a:spcAft>
              <a:buSzPts val="2880"/>
              <a:buChar char="•"/>
              <a:defRPr/>
            </a:lvl8pPr>
            <a:lvl9pPr marL="4114800" lvl="8" indent="-411479" algn="l">
              <a:lnSpc>
                <a:spcPct val="120000"/>
              </a:lnSpc>
              <a:spcBef>
                <a:spcPts val="375"/>
              </a:spcBef>
              <a:spcAft>
                <a:spcPts val="0"/>
              </a:spcAft>
              <a:buSzPts val="2880"/>
              <a:buChar char="•"/>
              <a:defRPr/>
            </a:lvl9pPr>
          </a:lstStyle>
          <a:p>
            <a:endParaRPr/>
          </a:p>
        </p:txBody>
      </p:sp>
      <p:sp>
        <p:nvSpPr>
          <p:cNvPr id="59" name="Google Shape;59;p36"/>
          <p:cNvSpPr txBox="1">
            <a:spLocks noGrp="1"/>
          </p:cNvSpPr>
          <p:nvPr>
            <p:ph type="body" idx="3"/>
          </p:nvPr>
        </p:nvSpPr>
        <p:spPr>
          <a:xfrm>
            <a:off x="4663644" y="1547547"/>
            <a:ext cx="3648368" cy="509996"/>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750"/>
              </a:spcBef>
              <a:spcAft>
                <a:spcPts val="0"/>
              </a:spcAft>
              <a:buSzPts val="3120"/>
              <a:buNone/>
              <a:defRPr sz="1950" b="0">
                <a:solidFill>
                  <a:schemeClr val="accent1"/>
                </a:solidFill>
              </a:defRPr>
            </a:lvl1pPr>
            <a:lvl2pPr marL="914400" lvl="1" indent="-228600" algn="l">
              <a:lnSpc>
                <a:spcPct val="120000"/>
              </a:lnSpc>
              <a:spcBef>
                <a:spcPts val="375"/>
              </a:spcBef>
              <a:spcAft>
                <a:spcPts val="0"/>
              </a:spcAft>
              <a:buSzPts val="2400"/>
              <a:buNone/>
              <a:defRPr sz="1500" b="1"/>
            </a:lvl2pPr>
            <a:lvl3pPr marL="1371600" lvl="2" indent="-228600" algn="l">
              <a:lnSpc>
                <a:spcPct val="120000"/>
              </a:lnSpc>
              <a:spcBef>
                <a:spcPts val="375"/>
              </a:spcBef>
              <a:spcAft>
                <a:spcPts val="0"/>
              </a:spcAft>
              <a:buSzPts val="2160"/>
              <a:buNone/>
              <a:defRPr sz="1350" b="1"/>
            </a:lvl3pPr>
            <a:lvl4pPr marL="1828800" lvl="3" indent="-228600" algn="l">
              <a:lnSpc>
                <a:spcPct val="120000"/>
              </a:lnSpc>
              <a:spcBef>
                <a:spcPts val="375"/>
              </a:spcBef>
              <a:spcAft>
                <a:spcPts val="0"/>
              </a:spcAft>
              <a:buSzPts val="1920"/>
              <a:buNone/>
              <a:defRPr sz="1200" b="1"/>
            </a:lvl4pPr>
            <a:lvl5pPr marL="2286000" lvl="4" indent="-228600" algn="l">
              <a:lnSpc>
                <a:spcPct val="120000"/>
              </a:lnSpc>
              <a:spcBef>
                <a:spcPts val="375"/>
              </a:spcBef>
              <a:spcAft>
                <a:spcPts val="0"/>
              </a:spcAft>
              <a:buSzPts val="1920"/>
              <a:buNone/>
              <a:defRPr sz="1200" b="1"/>
            </a:lvl5pPr>
            <a:lvl6pPr marL="2743200" lvl="5" indent="-228600" algn="l">
              <a:lnSpc>
                <a:spcPct val="120000"/>
              </a:lnSpc>
              <a:spcBef>
                <a:spcPts val="375"/>
              </a:spcBef>
              <a:spcAft>
                <a:spcPts val="0"/>
              </a:spcAft>
              <a:buSzPts val="1920"/>
              <a:buNone/>
              <a:defRPr sz="1200" b="1"/>
            </a:lvl6pPr>
            <a:lvl7pPr marL="3200400" lvl="6" indent="-228600" algn="l">
              <a:lnSpc>
                <a:spcPct val="120000"/>
              </a:lnSpc>
              <a:spcBef>
                <a:spcPts val="375"/>
              </a:spcBef>
              <a:spcAft>
                <a:spcPts val="0"/>
              </a:spcAft>
              <a:buSzPts val="1920"/>
              <a:buNone/>
              <a:defRPr sz="1200" b="1"/>
            </a:lvl7pPr>
            <a:lvl8pPr marL="3657600" lvl="7" indent="-228600" algn="l">
              <a:lnSpc>
                <a:spcPct val="120000"/>
              </a:lnSpc>
              <a:spcBef>
                <a:spcPts val="375"/>
              </a:spcBef>
              <a:spcAft>
                <a:spcPts val="0"/>
              </a:spcAft>
              <a:buSzPts val="1920"/>
              <a:buNone/>
              <a:defRPr sz="1200" b="1"/>
            </a:lvl8pPr>
            <a:lvl9pPr marL="4114800" lvl="8" indent="-228600" algn="l">
              <a:lnSpc>
                <a:spcPct val="120000"/>
              </a:lnSpc>
              <a:spcBef>
                <a:spcPts val="375"/>
              </a:spcBef>
              <a:spcAft>
                <a:spcPts val="0"/>
              </a:spcAft>
              <a:buSzPts val="1920"/>
              <a:buNone/>
              <a:defRPr sz="1200" b="1"/>
            </a:lvl9pPr>
          </a:lstStyle>
          <a:p>
            <a:endParaRPr/>
          </a:p>
        </p:txBody>
      </p:sp>
      <p:sp>
        <p:nvSpPr>
          <p:cNvPr id="60" name="Google Shape;60;p36"/>
          <p:cNvSpPr txBox="1">
            <a:spLocks noGrp="1"/>
          </p:cNvSpPr>
          <p:nvPr>
            <p:ph type="body" idx="4"/>
          </p:nvPr>
        </p:nvSpPr>
        <p:spPr>
          <a:xfrm>
            <a:off x="4495477" y="2146300"/>
            <a:ext cx="3816535" cy="1884639"/>
          </a:xfrm>
          <a:prstGeom prst="rect">
            <a:avLst/>
          </a:prstGeom>
          <a:noFill/>
          <a:ln>
            <a:noFill/>
          </a:ln>
        </p:spPr>
        <p:txBody>
          <a:bodyPr spcFirstLastPara="1" wrap="square" lIns="91425" tIns="45700" rIns="91425" bIns="45700" anchor="t" anchorCtr="0">
            <a:normAutofit/>
          </a:bodyPr>
          <a:lstStyle>
            <a:lvl1pPr marL="457200" lvl="0" indent="-411480" algn="l">
              <a:lnSpc>
                <a:spcPct val="120000"/>
              </a:lnSpc>
              <a:spcBef>
                <a:spcPts val="750"/>
              </a:spcBef>
              <a:spcAft>
                <a:spcPts val="0"/>
              </a:spcAft>
              <a:buSzPts val="2880"/>
              <a:buChar char="•"/>
              <a:defRPr/>
            </a:lvl1pPr>
            <a:lvl2pPr marL="914400" lvl="1" indent="-411480" algn="l">
              <a:lnSpc>
                <a:spcPct val="120000"/>
              </a:lnSpc>
              <a:spcBef>
                <a:spcPts val="375"/>
              </a:spcBef>
              <a:spcAft>
                <a:spcPts val="0"/>
              </a:spcAft>
              <a:buSzPts val="2880"/>
              <a:buChar char="•"/>
              <a:defRPr/>
            </a:lvl2pPr>
            <a:lvl3pPr marL="1371600" lvl="2" indent="-411480" algn="l">
              <a:lnSpc>
                <a:spcPct val="120000"/>
              </a:lnSpc>
              <a:spcBef>
                <a:spcPts val="375"/>
              </a:spcBef>
              <a:spcAft>
                <a:spcPts val="0"/>
              </a:spcAft>
              <a:buSzPts val="2880"/>
              <a:buChar char="•"/>
              <a:defRPr/>
            </a:lvl3pPr>
            <a:lvl4pPr marL="1828800" lvl="3" indent="-411480" algn="l">
              <a:lnSpc>
                <a:spcPct val="120000"/>
              </a:lnSpc>
              <a:spcBef>
                <a:spcPts val="375"/>
              </a:spcBef>
              <a:spcAft>
                <a:spcPts val="0"/>
              </a:spcAft>
              <a:buSzPts val="2880"/>
              <a:buChar char="•"/>
              <a:defRPr/>
            </a:lvl4pPr>
            <a:lvl5pPr marL="2286000" lvl="4" indent="-411479" algn="l">
              <a:lnSpc>
                <a:spcPct val="120000"/>
              </a:lnSpc>
              <a:spcBef>
                <a:spcPts val="375"/>
              </a:spcBef>
              <a:spcAft>
                <a:spcPts val="0"/>
              </a:spcAft>
              <a:buSzPts val="2880"/>
              <a:buChar char="•"/>
              <a:defRPr/>
            </a:lvl5pPr>
            <a:lvl6pPr marL="2743200" lvl="5" indent="-411479" algn="l">
              <a:lnSpc>
                <a:spcPct val="120000"/>
              </a:lnSpc>
              <a:spcBef>
                <a:spcPts val="375"/>
              </a:spcBef>
              <a:spcAft>
                <a:spcPts val="0"/>
              </a:spcAft>
              <a:buSzPts val="2880"/>
              <a:buChar char="•"/>
              <a:defRPr/>
            </a:lvl6pPr>
            <a:lvl7pPr marL="3200400" lvl="6" indent="-411479" algn="l">
              <a:lnSpc>
                <a:spcPct val="120000"/>
              </a:lnSpc>
              <a:spcBef>
                <a:spcPts val="375"/>
              </a:spcBef>
              <a:spcAft>
                <a:spcPts val="0"/>
              </a:spcAft>
              <a:buSzPts val="2880"/>
              <a:buChar char="•"/>
              <a:defRPr/>
            </a:lvl7pPr>
            <a:lvl8pPr marL="3657600" lvl="7" indent="-411479" algn="l">
              <a:lnSpc>
                <a:spcPct val="120000"/>
              </a:lnSpc>
              <a:spcBef>
                <a:spcPts val="375"/>
              </a:spcBef>
              <a:spcAft>
                <a:spcPts val="0"/>
              </a:spcAft>
              <a:buSzPts val="2880"/>
              <a:buChar char="•"/>
              <a:defRPr/>
            </a:lvl8pPr>
            <a:lvl9pPr marL="4114800" lvl="8" indent="-411479" algn="l">
              <a:lnSpc>
                <a:spcPct val="120000"/>
              </a:lnSpc>
              <a:spcBef>
                <a:spcPts val="375"/>
              </a:spcBef>
              <a:spcAft>
                <a:spcPts val="0"/>
              </a:spcAft>
              <a:buSzPts val="2880"/>
              <a:buChar char="•"/>
              <a:defRPr/>
            </a:lvl9pPr>
          </a:lstStyle>
          <a:p>
            <a:endParaRPr/>
          </a:p>
        </p:txBody>
      </p:sp>
      <p:sp>
        <p:nvSpPr>
          <p:cNvPr id="61" name="Google Shape;61;p36"/>
          <p:cNvSpPr txBox="1">
            <a:spLocks noGrp="1"/>
          </p:cNvSpPr>
          <p:nvPr>
            <p:ph type="dt" idx="10"/>
          </p:nvPr>
        </p:nvSpPr>
        <p:spPr>
          <a:xfrm>
            <a:off x="5473562" y="4318000"/>
            <a:ext cx="2838450" cy="373853"/>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36"/>
          <p:cNvSpPr txBox="1">
            <a:spLocks noGrp="1"/>
          </p:cNvSpPr>
          <p:nvPr>
            <p:ph type="ftr" idx="11"/>
          </p:nvPr>
        </p:nvSpPr>
        <p:spPr>
          <a:xfrm>
            <a:off x="514351" y="4318000"/>
            <a:ext cx="4124789" cy="37385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36"/>
          <p:cNvSpPr txBox="1">
            <a:spLocks noGrp="1"/>
          </p:cNvSpPr>
          <p:nvPr>
            <p:ph type="sldNum" idx="12"/>
          </p:nvPr>
        </p:nvSpPr>
        <p:spPr>
          <a:xfrm>
            <a:off x="4715341" y="4318000"/>
            <a:ext cx="680390" cy="373853"/>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4"/>
        <p:cNvGrpSpPr/>
        <p:nvPr/>
      </p:nvGrpSpPr>
      <p:grpSpPr>
        <a:xfrm>
          <a:off x="0" y="0"/>
          <a:ext cx="0" cy="0"/>
          <a:chOff x="0" y="0"/>
          <a:chExt cx="0" cy="0"/>
        </a:xfrm>
      </p:grpSpPr>
      <p:sp>
        <p:nvSpPr>
          <p:cNvPr id="65" name="Google Shape;65;p37"/>
          <p:cNvSpPr txBox="1">
            <a:spLocks noGrp="1"/>
          </p:cNvSpPr>
          <p:nvPr>
            <p:ph type="title"/>
          </p:nvPr>
        </p:nvSpPr>
        <p:spPr>
          <a:xfrm>
            <a:off x="514351" y="514350"/>
            <a:ext cx="7797662" cy="8639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37"/>
          <p:cNvSpPr txBox="1">
            <a:spLocks noGrp="1"/>
          </p:cNvSpPr>
          <p:nvPr>
            <p:ph type="dt" idx="10"/>
          </p:nvPr>
        </p:nvSpPr>
        <p:spPr>
          <a:xfrm>
            <a:off x="5473562" y="4318000"/>
            <a:ext cx="2838450" cy="373853"/>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7"/>
          <p:cNvSpPr txBox="1">
            <a:spLocks noGrp="1"/>
          </p:cNvSpPr>
          <p:nvPr>
            <p:ph type="ftr" idx="11"/>
          </p:nvPr>
        </p:nvSpPr>
        <p:spPr>
          <a:xfrm>
            <a:off x="514351" y="4318000"/>
            <a:ext cx="4124789" cy="37385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37"/>
          <p:cNvSpPr txBox="1">
            <a:spLocks noGrp="1"/>
          </p:cNvSpPr>
          <p:nvPr>
            <p:ph type="sldNum" idx="12"/>
          </p:nvPr>
        </p:nvSpPr>
        <p:spPr>
          <a:xfrm>
            <a:off x="4715341" y="4318000"/>
            <a:ext cx="680390" cy="373853"/>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theme" Target="../theme/theme2.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image" Target="../media/image2.jpg"/><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22">
            <a:alphaModFix/>
          </a:blip>
          <a:stretch>
            <a:fillRect/>
          </a:stretch>
        </a:blipFill>
        <a:effectLst/>
      </p:bgPr>
    </p:bg>
    <p:spTree>
      <p:nvGrpSpPr>
        <p:cNvPr id="1" name="Shape 5"/>
        <p:cNvGrpSpPr/>
        <p:nvPr/>
      </p:nvGrpSpPr>
      <p:grpSpPr>
        <a:xfrm>
          <a:off x="0" y="0"/>
          <a:ext cx="0" cy="0"/>
          <a:chOff x="0" y="0"/>
          <a:chExt cx="0" cy="0"/>
        </a:xfrm>
      </p:grpSpPr>
      <p:pic>
        <p:nvPicPr>
          <p:cNvPr id="6" name="Google Shape;6;p28" descr="Brickwork-HD-R1a.jpg"/>
          <p:cNvPicPr preferRelativeResize="0"/>
          <p:nvPr/>
        </p:nvPicPr>
        <p:blipFill rotWithShape="1">
          <a:blip r:embed="rId23">
            <a:alphaModFix/>
          </a:blip>
          <a:srcRect/>
          <a:stretch/>
        </p:blipFill>
        <p:spPr>
          <a:xfrm>
            <a:off x="0" y="0"/>
            <a:ext cx="9144000" cy="5143500"/>
          </a:xfrm>
          <a:prstGeom prst="rect">
            <a:avLst/>
          </a:prstGeom>
          <a:noFill/>
          <a:ln>
            <a:noFill/>
          </a:ln>
        </p:spPr>
      </p:pic>
      <p:grpSp>
        <p:nvGrpSpPr>
          <p:cNvPr id="7" name="Google Shape;7;p28"/>
          <p:cNvGrpSpPr/>
          <p:nvPr/>
        </p:nvGrpSpPr>
        <p:grpSpPr>
          <a:xfrm>
            <a:off x="-19048" y="0"/>
            <a:ext cx="9004013" cy="4983061"/>
            <a:chOff x="-25397" y="0"/>
            <a:chExt cx="12005350" cy="6644081"/>
          </a:xfrm>
        </p:grpSpPr>
        <p:sp>
          <p:nvSpPr>
            <p:cNvPr id="8" name="Google Shape;8;p28"/>
            <p:cNvSpPr/>
            <p:nvPr/>
          </p:nvSpPr>
          <p:spPr>
            <a:xfrm>
              <a:off x="1" y="0"/>
              <a:ext cx="11979952" cy="6644081"/>
            </a:xfrm>
            <a:prstGeom prst="rect">
              <a:avLst/>
            </a:prstGeom>
            <a:blipFill rotWithShape="1">
              <a:blip r:embed="rId22">
                <a:alphaModFix/>
              </a:blip>
              <a:stretch>
                <a:fillRect/>
              </a:stretch>
            </a:blipFill>
            <a:ln>
              <a:noFill/>
            </a:ln>
            <a:effectLst>
              <a:outerShdw blurRad="98425" dist="76200" dir="4380000" algn="tl" rotWithShape="0">
                <a:srgbClr val="000000">
                  <a:alpha val="6549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9;p28"/>
            <p:cNvSpPr/>
            <p:nvPr/>
          </p:nvSpPr>
          <p:spPr>
            <a:xfrm>
              <a:off x="-25397" y="0"/>
              <a:ext cx="11773291" cy="6419514"/>
            </a:xfrm>
            <a:custGeom>
              <a:avLst/>
              <a:gdLst/>
              <a:ahLst/>
              <a:cxnLst/>
              <a:rect l="l" t="t" r="r" b="b"/>
              <a:pathLst>
                <a:path w="11773291" h="6419514" extrusionOk="0">
                  <a:moveTo>
                    <a:pt x="11750059" y="0"/>
                  </a:moveTo>
                  <a:lnTo>
                    <a:pt x="11773291" y="6419514"/>
                  </a:lnTo>
                  <a:lnTo>
                    <a:pt x="0" y="6411047"/>
                  </a:lnTo>
                </a:path>
              </a:pathLst>
            </a:custGeom>
            <a:noFill/>
            <a:ln w="82550" cap="flat" cmpd="sng">
              <a:solidFill>
                <a:srgbClr val="7F7F7F"/>
              </a:solidFill>
              <a:prstDash val="solid"/>
              <a:miter lim="800000"/>
              <a:headEnd type="none" w="sm" len="sm"/>
              <a:tailEnd type="none" w="sm" len="sm"/>
            </a:ln>
          </p:spPr>
        </p:sp>
        <p:sp>
          <p:nvSpPr>
            <p:cNvPr id="10" name="Google Shape;10;p28"/>
            <p:cNvSpPr/>
            <p:nvPr/>
          </p:nvSpPr>
          <p:spPr>
            <a:xfrm>
              <a:off x="1" y="5600215"/>
              <a:ext cx="11706512" cy="780581"/>
            </a:xfrm>
            <a:prstGeom prst="rect">
              <a:avLst/>
            </a:prstGeom>
            <a:gradFill>
              <a:gsLst>
                <a:gs pos="0">
                  <a:schemeClr val="accent1"/>
                </a:gs>
                <a:gs pos="34000">
                  <a:schemeClr val="accent1"/>
                </a:gs>
                <a:gs pos="100000">
                  <a:srgbClr val="5C0607"/>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 name="Google Shape;11;p28"/>
          <p:cNvSpPr txBox="1">
            <a:spLocks noGrp="1"/>
          </p:cNvSpPr>
          <p:nvPr>
            <p:ph type="title"/>
          </p:nvPr>
        </p:nvSpPr>
        <p:spPr>
          <a:xfrm>
            <a:off x="514351" y="514350"/>
            <a:ext cx="7797662" cy="863974"/>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accent1"/>
              </a:buClr>
              <a:buSzPts val="4050"/>
              <a:buFont typeface="Impact"/>
              <a:buNone/>
              <a:defRPr sz="4050" b="0" i="0" u="none" strike="noStrike" cap="none">
                <a:solidFill>
                  <a:schemeClr val="accent1"/>
                </a:solidFill>
                <a:latin typeface="Impact"/>
                <a:ea typeface="Impact"/>
                <a:cs typeface="Impact"/>
                <a:sym typeface="Impac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 name="Google Shape;12;p28"/>
          <p:cNvSpPr txBox="1">
            <a:spLocks noGrp="1"/>
          </p:cNvSpPr>
          <p:nvPr>
            <p:ph type="body" idx="1"/>
          </p:nvPr>
        </p:nvSpPr>
        <p:spPr>
          <a:xfrm>
            <a:off x="514351" y="1547547"/>
            <a:ext cx="7797662" cy="2483392"/>
          </a:xfrm>
          <a:prstGeom prst="rect">
            <a:avLst/>
          </a:prstGeom>
          <a:noFill/>
          <a:ln>
            <a:noFill/>
          </a:ln>
        </p:spPr>
        <p:txBody>
          <a:bodyPr spcFirstLastPara="1" wrap="square" lIns="91425" tIns="45700" rIns="91425" bIns="45700" anchor="ctr" anchorCtr="0">
            <a:normAutofit/>
          </a:bodyPr>
          <a:lstStyle>
            <a:lvl1pPr marL="457200" marR="0" lvl="0" indent="-381000" algn="l" rtl="0">
              <a:lnSpc>
                <a:spcPct val="120000"/>
              </a:lnSpc>
              <a:spcBef>
                <a:spcPts val="750"/>
              </a:spcBef>
              <a:spcAft>
                <a:spcPts val="0"/>
              </a:spcAft>
              <a:buClr>
                <a:schemeClr val="accent1"/>
              </a:buClr>
              <a:buSzPts val="2400"/>
              <a:buFont typeface="Arial"/>
              <a:buChar char="•"/>
              <a:defRPr sz="1500" b="0" i="0" u="none" strike="noStrike" cap="none">
                <a:solidFill>
                  <a:schemeClr val="dk1"/>
                </a:solidFill>
                <a:latin typeface="Impact"/>
                <a:ea typeface="Impact"/>
                <a:cs typeface="Impact"/>
                <a:sym typeface="Impact"/>
              </a:defRPr>
            </a:lvl1pPr>
            <a:lvl2pPr marL="914400" marR="0" lvl="1" indent="-365760" algn="l" rtl="0">
              <a:lnSpc>
                <a:spcPct val="120000"/>
              </a:lnSpc>
              <a:spcBef>
                <a:spcPts val="375"/>
              </a:spcBef>
              <a:spcAft>
                <a:spcPts val="0"/>
              </a:spcAft>
              <a:buClr>
                <a:schemeClr val="accent1"/>
              </a:buClr>
              <a:buSzPts val="2160"/>
              <a:buFont typeface="Arial"/>
              <a:buChar char="•"/>
              <a:defRPr sz="1350" b="0" i="0" u="none" strike="noStrike" cap="none">
                <a:solidFill>
                  <a:schemeClr val="dk1"/>
                </a:solidFill>
                <a:latin typeface="Impact"/>
                <a:ea typeface="Impact"/>
                <a:cs typeface="Impact"/>
                <a:sym typeface="Impact"/>
              </a:defRPr>
            </a:lvl2pPr>
            <a:lvl3pPr marL="1371600" marR="0" lvl="2" indent="-350519" algn="l" rtl="0">
              <a:lnSpc>
                <a:spcPct val="120000"/>
              </a:lnSpc>
              <a:spcBef>
                <a:spcPts val="375"/>
              </a:spcBef>
              <a:spcAft>
                <a:spcPts val="0"/>
              </a:spcAft>
              <a:buClr>
                <a:schemeClr val="accent1"/>
              </a:buClr>
              <a:buSzPts val="1920"/>
              <a:buFont typeface="Arial"/>
              <a:buChar char="•"/>
              <a:defRPr sz="1200" b="0" i="0" u="none" strike="noStrike" cap="none">
                <a:solidFill>
                  <a:schemeClr val="dk1"/>
                </a:solidFill>
                <a:latin typeface="Impact"/>
                <a:ea typeface="Impact"/>
                <a:cs typeface="Impact"/>
                <a:sym typeface="Impact"/>
              </a:defRPr>
            </a:lvl3pPr>
            <a:lvl4pPr marL="1828800" marR="0" lvl="3" indent="-335280" algn="l" rtl="0">
              <a:lnSpc>
                <a:spcPct val="120000"/>
              </a:lnSpc>
              <a:spcBef>
                <a:spcPts val="375"/>
              </a:spcBef>
              <a:spcAft>
                <a:spcPts val="0"/>
              </a:spcAft>
              <a:buClr>
                <a:schemeClr val="accent1"/>
              </a:buClr>
              <a:buSzPts val="1680"/>
              <a:buFont typeface="Arial"/>
              <a:buChar char="•"/>
              <a:defRPr sz="1050" b="0" i="0" u="none" strike="noStrike" cap="none">
                <a:solidFill>
                  <a:schemeClr val="dk1"/>
                </a:solidFill>
                <a:latin typeface="Impact"/>
                <a:ea typeface="Impact"/>
                <a:cs typeface="Impact"/>
                <a:sym typeface="Impact"/>
              </a:defRPr>
            </a:lvl4pPr>
            <a:lvl5pPr marL="2286000" marR="0" lvl="4" indent="-335279" algn="l" rtl="0">
              <a:lnSpc>
                <a:spcPct val="120000"/>
              </a:lnSpc>
              <a:spcBef>
                <a:spcPts val="375"/>
              </a:spcBef>
              <a:spcAft>
                <a:spcPts val="0"/>
              </a:spcAft>
              <a:buClr>
                <a:schemeClr val="accent1"/>
              </a:buClr>
              <a:buSzPts val="1680"/>
              <a:buFont typeface="Arial"/>
              <a:buChar char="•"/>
              <a:defRPr sz="1050" b="0" i="0" u="none" strike="noStrike" cap="none">
                <a:solidFill>
                  <a:schemeClr val="dk1"/>
                </a:solidFill>
                <a:latin typeface="Impact"/>
                <a:ea typeface="Impact"/>
                <a:cs typeface="Impact"/>
                <a:sym typeface="Impact"/>
              </a:defRPr>
            </a:lvl5pPr>
            <a:lvl6pPr marL="2743200" marR="0" lvl="5" indent="-335279" algn="l" rtl="0">
              <a:lnSpc>
                <a:spcPct val="120000"/>
              </a:lnSpc>
              <a:spcBef>
                <a:spcPts val="375"/>
              </a:spcBef>
              <a:spcAft>
                <a:spcPts val="0"/>
              </a:spcAft>
              <a:buClr>
                <a:schemeClr val="accent1"/>
              </a:buClr>
              <a:buSzPts val="1680"/>
              <a:buFont typeface="Arial"/>
              <a:buChar char="•"/>
              <a:defRPr sz="1050" b="0" i="0" u="none" strike="noStrike" cap="none">
                <a:solidFill>
                  <a:schemeClr val="dk1"/>
                </a:solidFill>
                <a:latin typeface="Impact"/>
                <a:ea typeface="Impact"/>
                <a:cs typeface="Impact"/>
                <a:sym typeface="Impact"/>
              </a:defRPr>
            </a:lvl6pPr>
            <a:lvl7pPr marL="3200400" marR="0" lvl="6" indent="-335279" algn="l" rtl="0">
              <a:lnSpc>
                <a:spcPct val="120000"/>
              </a:lnSpc>
              <a:spcBef>
                <a:spcPts val="375"/>
              </a:spcBef>
              <a:spcAft>
                <a:spcPts val="0"/>
              </a:spcAft>
              <a:buClr>
                <a:schemeClr val="accent1"/>
              </a:buClr>
              <a:buSzPts val="1680"/>
              <a:buFont typeface="Arial"/>
              <a:buChar char="•"/>
              <a:defRPr sz="1050" b="0" i="0" u="none" strike="noStrike" cap="none">
                <a:solidFill>
                  <a:schemeClr val="dk1"/>
                </a:solidFill>
                <a:latin typeface="Impact"/>
                <a:ea typeface="Impact"/>
                <a:cs typeface="Impact"/>
                <a:sym typeface="Impact"/>
              </a:defRPr>
            </a:lvl7pPr>
            <a:lvl8pPr marL="3657600" marR="0" lvl="7" indent="-335279" algn="l" rtl="0">
              <a:lnSpc>
                <a:spcPct val="120000"/>
              </a:lnSpc>
              <a:spcBef>
                <a:spcPts val="375"/>
              </a:spcBef>
              <a:spcAft>
                <a:spcPts val="0"/>
              </a:spcAft>
              <a:buClr>
                <a:schemeClr val="accent1"/>
              </a:buClr>
              <a:buSzPts val="1680"/>
              <a:buFont typeface="Arial"/>
              <a:buChar char="•"/>
              <a:defRPr sz="1050" b="0" i="0" u="none" strike="noStrike" cap="none">
                <a:solidFill>
                  <a:schemeClr val="dk1"/>
                </a:solidFill>
                <a:latin typeface="Impact"/>
                <a:ea typeface="Impact"/>
                <a:cs typeface="Impact"/>
                <a:sym typeface="Impact"/>
              </a:defRPr>
            </a:lvl8pPr>
            <a:lvl9pPr marL="4114800" marR="0" lvl="8" indent="-335279" algn="l" rtl="0">
              <a:lnSpc>
                <a:spcPct val="120000"/>
              </a:lnSpc>
              <a:spcBef>
                <a:spcPts val="375"/>
              </a:spcBef>
              <a:spcAft>
                <a:spcPts val="0"/>
              </a:spcAft>
              <a:buClr>
                <a:schemeClr val="accent1"/>
              </a:buClr>
              <a:buSzPts val="1680"/>
              <a:buFont typeface="Arial"/>
              <a:buChar char="•"/>
              <a:defRPr sz="1050" b="0" i="0" u="none" strike="noStrike" cap="none">
                <a:solidFill>
                  <a:schemeClr val="dk1"/>
                </a:solidFill>
                <a:latin typeface="Impact"/>
                <a:ea typeface="Impact"/>
                <a:cs typeface="Impact"/>
                <a:sym typeface="Impact"/>
              </a:defRPr>
            </a:lvl9pPr>
          </a:lstStyle>
          <a:p>
            <a:endParaRPr/>
          </a:p>
        </p:txBody>
      </p:sp>
      <p:sp>
        <p:nvSpPr>
          <p:cNvPr id="13" name="Google Shape;13;p28"/>
          <p:cNvSpPr txBox="1">
            <a:spLocks noGrp="1"/>
          </p:cNvSpPr>
          <p:nvPr>
            <p:ph type="dt" idx="10"/>
          </p:nvPr>
        </p:nvSpPr>
        <p:spPr>
          <a:xfrm>
            <a:off x="5473562" y="4318000"/>
            <a:ext cx="2838450" cy="373853"/>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2400" b="0" i="0" u="none" strike="noStrike" cap="none">
                <a:solidFill>
                  <a:srgbClr val="5C0607"/>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 name="Google Shape;14;p28"/>
          <p:cNvSpPr txBox="1">
            <a:spLocks noGrp="1"/>
          </p:cNvSpPr>
          <p:nvPr>
            <p:ph type="ftr" idx="11"/>
          </p:nvPr>
        </p:nvSpPr>
        <p:spPr>
          <a:xfrm>
            <a:off x="514351" y="4318000"/>
            <a:ext cx="4124789" cy="373853"/>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2400" b="0" i="0" u="none" strike="noStrike" cap="none">
                <a:solidFill>
                  <a:srgbClr val="5C0607"/>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 name="Google Shape;15;p28"/>
          <p:cNvSpPr txBox="1">
            <a:spLocks noGrp="1"/>
          </p:cNvSpPr>
          <p:nvPr>
            <p:ph type="sldNum" idx="12"/>
          </p:nvPr>
        </p:nvSpPr>
        <p:spPr>
          <a:xfrm>
            <a:off x="4715341" y="4318000"/>
            <a:ext cx="680390" cy="373853"/>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22">
            <a:alphaModFix/>
          </a:blip>
          <a:stretch>
            <a:fillRect/>
          </a:stretch>
        </a:blipFill>
        <a:effectLst/>
      </p:bgPr>
    </p:bg>
    <p:spTree>
      <p:nvGrpSpPr>
        <p:cNvPr id="1" name="Shape 152"/>
        <p:cNvGrpSpPr/>
        <p:nvPr/>
      </p:nvGrpSpPr>
      <p:grpSpPr>
        <a:xfrm>
          <a:off x="0" y="0"/>
          <a:ext cx="0" cy="0"/>
          <a:chOff x="0" y="0"/>
          <a:chExt cx="0" cy="0"/>
        </a:xfrm>
      </p:grpSpPr>
      <p:pic>
        <p:nvPicPr>
          <p:cNvPr id="153" name="Google Shape;153;gaf19c3d7a0_0_693" descr="Brickwork-HD-R1a.jpg"/>
          <p:cNvPicPr preferRelativeResize="0"/>
          <p:nvPr/>
        </p:nvPicPr>
        <p:blipFill rotWithShape="1">
          <a:blip r:embed="rId23">
            <a:alphaModFix/>
          </a:blip>
          <a:srcRect/>
          <a:stretch/>
        </p:blipFill>
        <p:spPr>
          <a:xfrm>
            <a:off x="0" y="0"/>
            <a:ext cx="9144000" cy="5143500"/>
          </a:xfrm>
          <a:prstGeom prst="rect">
            <a:avLst/>
          </a:prstGeom>
          <a:noFill/>
          <a:ln>
            <a:noFill/>
          </a:ln>
        </p:spPr>
      </p:pic>
      <p:grpSp>
        <p:nvGrpSpPr>
          <p:cNvPr id="154" name="Google Shape;154;gaf19c3d7a0_0_693"/>
          <p:cNvGrpSpPr/>
          <p:nvPr/>
        </p:nvGrpSpPr>
        <p:grpSpPr>
          <a:xfrm>
            <a:off x="-19048" y="0"/>
            <a:ext cx="9003973" cy="4983075"/>
            <a:chOff x="-25397" y="0"/>
            <a:chExt cx="12005298" cy="6644100"/>
          </a:xfrm>
        </p:grpSpPr>
        <p:sp>
          <p:nvSpPr>
            <p:cNvPr id="155" name="Google Shape;155;gaf19c3d7a0_0_693"/>
            <p:cNvSpPr/>
            <p:nvPr/>
          </p:nvSpPr>
          <p:spPr>
            <a:xfrm>
              <a:off x="1" y="0"/>
              <a:ext cx="11979900" cy="6644100"/>
            </a:xfrm>
            <a:prstGeom prst="rect">
              <a:avLst/>
            </a:prstGeom>
            <a:blipFill rotWithShape="1">
              <a:blip r:embed="rId22">
                <a:alphaModFix/>
              </a:blip>
              <a:stretch>
                <a:fillRect/>
              </a:stretch>
            </a:blipFill>
            <a:ln>
              <a:noFill/>
            </a:ln>
            <a:effectLst>
              <a:outerShdw blurRad="98425" dist="76200" dir="4380000" algn="tl" rotWithShape="0">
                <a:srgbClr val="000000">
                  <a:alpha val="6627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gaf19c3d7a0_0_693"/>
            <p:cNvSpPr/>
            <p:nvPr/>
          </p:nvSpPr>
          <p:spPr>
            <a:xfrm>
              <a:off x="-25397" y="0"/>
              <a:ext cx="11773291" cy="6419514"/>
            </a:xfrm>
            <a:custGeom>
              <a:avLst/>
              <a:gdLst/>
              <a:ahLst/>
              <a:cxnLst/>
              <a:rect l="l" t="t" r="r" b="b"/>
              <a:pathLst>
                <a:path w="11773291" h="6419514" extrusionOk="0">
                  <a:moveTo>
                    <a:pt x="11750059" y="0"/>
                  </a:moveTo>
                  <a:lnTo>
                    <a:pt x="11773291" y="6419514"/>
                  </a:lnTo>
                  <a:lnTo>
                    <a:pt x="0" y="6411047"/>
                  </a:lnTo>
                </a:path>
              </a:pathLst>
            </a:custGeom>
            <a:noFill/>
            <a:ln w="82550" cap="flat" cmpd="sng">
              <a:solidFill>
                <a:srgbClr val="7F7F7F"/>
              </a:solidFill>
              <a:prstDash val="solid"/>
              <a:miter lim="800000"/>
              <a:headEnd type="none" w="sm" len="sm"/>
              <a:tailEnd type="none" w="sm" len="sm"/>
            </a:ln>
          </p:spPr>
        </p:sp>
        <p:sp>
          <p:nvSpPr>
            <p:cNvPr id="157" name="Google Shape;157;gaf19c3d7a0_0_693"/>
            <p:cNvSpPr/>
            <p:nvPr/>
          </p:nvSpPr>
          <p:spPr>
            <a:xfrm>
              <a:off x="1" y="5600215"/>
              <a:ext cx="11706600" cy="780600"/>
            </a:xfrm>
            <a:prstGeom prst="rect">
              <a:avLst/>
            </a:prstGeom>
            <a:gradFill>
              <a:gsLst>
                <a:gs pos="0">
                  <a:schemeClr val="accent1"/>
                </a:gs>
                <a:gs pos="34000">
                  <a:schemeClr val="accent1"/>
                </a:gs>
                <a:gs pos="100000">
                  <a:srgbClr val="5C0607"/>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8" name="Google Shape;158;gaf19c3d7a0_0_693"/>
          <p:cNvSpPr txBox="1">
            <a:spLocks noGrp="1"/>
          </p:cNvSpPr>
          <p:nvPr>
            <p:ph type="title"/>
          </p:nvPr>
        </p:nvSpPr>
        <p:spPr>
          <a:xfrm>
            <a:off x="514351" y="514350"/>
            <a:ext cx="7797600" cy="8640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accent1"/>
              </a:buClr>
              <a:buSzPts val="4050"/>
              <a:buFont typeface="Impact"/>
              <a:buNone/>
              <a:defRPr sz="4050" b="0" i="0" u="none" strike="noStrike" cap="none">
                <a:solidFill>
                  <a:schemeClr val="accent1"/>
                </a:solidFill>
                <a:latin typeface="Impact"/>
                <a:ea typeface="Impact"/>
                <a:cs typeface="Impact"/>
                <a:sym typeface="Impac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59" name="Google Shape;159;gaf19c3d7a0_0_693"/>
          <p:cNvSpPr txBox="1">
            <a:spLocks noGrp="1"/>
          </p:cNvSpPr>
          <p:nvPr>
            <p:ph type="body" idx="1"/>
          </p:nvPr>
        </p:nvSpPr>
        <p:spPr>
          <a:xfrm>
            <a:off x="514351" y="1547547"/>
            <a:ext cx="7797600" cy="2483400"/>
          </a:xfrm>
          <a:prstGeom prst="rect">
            <a:avLst/>
          </a:prstGeom>
          <a:noFill/>
          <a:ln>
            <a:noFill/>
          </a:ln>
        </p:spPr>
        <p:txBody>
          <a:bodyPr spcFirstLastPara="1" wrap="square" lIns="91425" tIns="45700" rIns="91425" bIns="45700" anchor="ctr" anchorCtr="0">
            <a:noAutofit/>
          </a:bodyPr>
          <a:lstStyle>
            <a:lvl1pPr marL="457200" marR="0" lvl="0" indent="-381000" algn="l" rtl="0">
              <a:lnSpc>
                <a:spcPct val="120000"/>
              </a:lnSpc>
              <a:spcBef>
                <a:spcPts val="750"/>
              </a:spcBef>
              <a:spcAft>
                <a:spcPts val="0"/>
              </a:spcAft>
              <a:buClr>
                <a:schemeClr val="accent1"/>
              </a:buClr>
              <a:buSzPts val="2400"/>
              <a:buFont typeface="Arial"/>
              <a:buChar char="•"/>
              <a:defRPr sz="1500" b="0" i="0" u="none" strike="noStrike" cap="none">
                <a:solidFill>
                  <a:schemeClr val="dk1"/>
                </a:solidFill>
                <a:latin typeface="Impact"/>
                <a:ea typeface="Impact"/>
                <a:cs typeface="Impact"/>
                <a:sym typeface="Impact"/>
              </a:defRPr>
            </a:lvl1pPr>
            <a:lvl2pPr marL="914400" marR="0" lvl="1" indent="-365760" algn="l" rtl="0">
              <a:lnSpc>
                <a:spcPct val="120000"/>
              </a:lnSpc>
              <a:spcBef>
                <a:spcPts val="375"/>
              </a:spcBef>
              <a:spcAft>
                <a:spcPts val="0"/>
              </a:spcAft>
              <a:buClr>
                <a:schemeClr val="accent1"/>
              </a:buClr>
              <a:buSzPts val="2160"/>
              <a:buFont typeface="Arial"/>
              <a:buChar char="•"/>
              <a:defRPr sz="1350" b="0" i="0" u="none" strike="noStrike" cap="none">
                <a:solidFill>
                  <a:schemeClr val="dk1"/>
                </a:solidFill>
                <a:latin typeface="Impact"/>
                <a:ea typeface="Impact"/>
                <a:cs typeface="Impact"/>
                <a:sym typeface="Impact"/>
              </a:defRPr>
            </a:lvl2pPr>
            <a:lvl3pPr marL="1371600" marR="0" lvl="2" indent="-350519" algn="l" rtl="0">
              <a:lnSpc>
                <a:spcPct val="120000"/>
              </a:lnSpc>
              <a:spcBef>
                <a:spcPts val="375"/>
              </a:spcBef>
              <a:spcAft>
                <a:spcPts val="0"/>
              </a:spcAft>
              <a:buClr>
                <a:schemeClr val="accent1"/>
              </a:buClr>
              <a:buSzPts val="1920"/>
              <a:buFont typeface="Arial"/>
              <a:buChar char="•"/>
              <a:defRPr sz="1200" b="0" i="0" u="none" strike="noStrike" cap="none">
                <a:solidFill>
                  <a:schemeClr val="dk1"/>
                </a:solidFill>
                <a:latin typeface="Impact"/>
                <a:ea typeface="Impact"/>
                <a:cs typeface="Impact"/>
                <a:sym typeface="Impact"/>
              </a:defRPr>
            </a:lvl3pPr>
            <a:lvl4pPr marL="1828800" marR="0" lvl="3" indent="-335280" algn="l" rtl="0">
              <a:lnSpc>
                <a:spcPct val="120000"/>
              </a:lnSpc>
              <a:spcBef>
                <a:spcPts val="375"/>
              </a:spcBef>
              <a:spcAft>
                <a:spcPts val="0"/>
              </a:spcAft>
              <a:buClr>
                <a:schemeClr val="accent1"/>
              </a:buClr>
              <a:buSzPts val="1680"/>
              <a:buFont typeface="Arial"/>
              <a:buChar char="•"/>
              <a:defRPr sz="1050" b="0" i="0" u="none" strike="noStrike" cap="none">
                <a:solidFill>
                  <a:schemeClr val="dk1"/>
                </a:solidFill>
                <a:latin typeface="Impact"/>
                <a:ea typeface="Impact"/>
                <a:cs typeface="Impact"/>
                <a:sym typeface="Impact"/>
              </a:defRPr>
            </a:lvl4pPr>
            <a:lvl5pPr marL="2286000" marR="0" lvl="4" indent="-335279" algn="l" rtl="0">
              <a:lnSpc>
                <a:spcPct val="120000"/>
              </a:lnSpc>
              <a:spcBef>
                <a:spcPts val="375"/>
              </a:spcBef>
              <a:spcAft>
                <a:spcPts val="0"/>
              </a:spcAft>
              <a:buClr>
                <a:schemeClr val="accent1"/>
              </a:buClr>
              <a:buSzPts val="1680"/>
              <a:buFont typeface="Arial"/>
              <a:buChar char="•"/>
              <a:defRPr sz="1050" b="0" i="0" u="none" strike="noStrike" cap="none">
                <a:solidFill>
                  <a:schemeClr val="dk1"/>
                </a:solidFill>
                <a:latin typeface="Impact"/>
                <a:ea typeface="Impact"/>
                <a:cs typeface="Impact"/>
                <a:sym typeface="Impact"/>
              </a:defRPr>
            </a:lvl5pPr>
            <a:lvl6pPr marL="2743200" marR="0" lvl="5" indent="-335279" algn="l" rtl="0">
              <a:lnSpc>
                <a:spcPct val="120000"/>
              </a:lnSpc>
              <a:spcBef>
                <a:spcPts val="375"/>
              </a:spcBef>
              <a:spcAft>
                <a:spcPts val="0"/>
              </a:spcAft>
              <a:buClr>
                <a:schemeClr val="accent1"/>
              </a:buClr>
              <a:buSzPts val="1680"/>
              <a:buFont typeface="Arial"/>
              <a:buChar char="•"/>
              <a:defRPr sz="1050" b="0" i="0" u="none" strike="noStrike" cap="none">
                <a:solidFill>
                  <a:schemeClr val="dk1"/>
                </a:solidFill>
                <a:latin typeface="Impact"/>
                <a:ea typeface="Impact"/>
                <a:cs typeface="Impact"/>
                <a:sym typeface="Impact"/>
              </a:defRPr>
            </a:lvl6pPr>
            <a:lvl7pPr marL="3200400" marR="0" lvl="6" indent="-335279" algn="l" rtl="0">
              <a:lnSpc>
                <a:spcPct val="120000"/>
              </a:lnSpc>
              <a:spcBef>
                <a:spcPts val="375"/>
              </a:spcBef>
              <a:spcAft>
                <a:spcPts val="0"/>
              </a:spcAft>
              <a:buClr>
                <a:schemeClr val="accent1"/>
              </a:buClr>
              <a:buSzPts val="1680"/>
              <a:buFont typeface="Arial"/>
              <a:buChar char="•"/>
              <a:defRPr sz="1050" b="0" i="0" u="none" strike="noStrike" cap="none">
                <a:solidFill>
                  <a:schemeClr val="dk1"/>
                </a:solidFill>
                <a:latin typeface="Impact"/>
                <a:ea typeface="Impact"/>
                <a:cs typeface="Impact"/>
                <a:sym typeface="Impact"/>
              </a:defRPr>
            </a:lvl7pPr>
            <a:lvl8pPr marL="3657600" marR="0" lvl="7" indent="-335279" algn="l" rtl="0">
              <a:lnSpc>
                <a:spcPct val="120000"/>
              </a:lnSpc>
              <a:spcBef>
                <a:spcPts val="375"/>
              </a:spcBef>
              <a:spcAft>
                <a:spcPts val="0"/>
              </a:spcAft>
              <a:buClr>
                <a:schemeClr val="accent1"/>
              </a:buClr>
              <a:buSzPts val="1680"/>
              <a:buFont typeface="Arial"/>
              <a:buChar char="•"/>
              <a:defRPr sz="1050" b="0" i="0" u="none" strike="noStrike" cap="none">
                <a:solidFill>
                  <a:schemeClr val="dk1"/>
                </a:solidFill>
                <a:latin typeface="Impact"/>
                <a:ea typeface="Impact"/>
                <a:cs typeface="Impact"/>
                <a:sym typeface="Impact"/>
              </a:defRPr>
            </a:lvl8pPr>
            <a:lvl9pPr marL="4114800" marR="0" lvl="8" indent="-335279" algn="l" rtl="0">
              <a:lnSpc>
                <a:spcPct val="120000"/>
              </a:lnSpc>
              <a:spcBef>
                <a:spcPts val="375"/>
              </a:spcBef>
              <a:spcAft>
                <a:spcPts val="0"/>
              </a:spcAft>
              <a:buClr>
                <a:schemeClr val="accent1"/>
              </a:buClr>
              <a:buSzPts val="1680"/>
              <a:buFont typeface="Arial"/>
              <a:buChar char="•"/>
              <a:defRPr sz="1050" b="0" i="0" u="none" strike="noStrike" cap="none">
                <a:solidFill>
                  <a:schemeClr val="dk1"/>
                </a:solidFill>
                <a:latin typeface="Impact"/>
                <a:ea typeface="Impact"/>
                <a:cs typeface="Impact"/>
                <a:sym typeface="Impact"/>
              </a:defRPr>
            </a:lvl9pPr>
          </a:lstStyle>
          <a:p>
            <a:endParaRPr/>
          </a:p>
        </p:txBody>
      </p:sp>
      <p:sp>
        <p:nvSpPr>
          <p:cNvPr id="160" name="Google Shape;160;gaf19c3d7a0_0_693"/>
          <p:cNvSpPr txBox="1">
            <a:spLocks noGrp="1"/>
          </p:cNvSpPr>
          <p:nvPr>
            <p:ph type="dt" idx="10"/>
          </p:nvPr>
        </p:nvSpPr>
        <p:spPr>
          <a:xfrm>
            <a:off x="5473562" y="4318000"/>
            <a:ext cx="2838600" cy="3738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2400" b="0" i="0" u="none" strike="noStrike" cap="none">
                <a:solidFill>
                  <a:srgbClr val="5C0607"/>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1" name="Google Shape;161;gaf19c3d7a0_0_693"/>
          <p:cNvSpPr txBox="1">
            <a:spLocks noGrp="1"/>
          </p:cNvSpPr>
          <p:nvPr>
            <p:ph type="ftr" idx="11"/>
          </p:nvPr>
        </p:nvSpPr>
        <p:spPr>
          <a:xfrm>
            <a:off x="514351" y="4318000"/>
            <a:ext cx="4124700" cy="3738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2400" b="0" i="0" u="none" strike="noStrike" cap="none">
                <a:solidFill>
                  <a:srgbClr val="5C0607"/>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2" name="Google Shape;162;gaf19c3d7a0_0_693"/>
          <p:cNvSpPr txBox="1">
            <a:spLocks noGrp="1"/>
          </p:cNvSpPr>
          <p:nvPr>
            <p:ph type="sldNum" idx="12"/>
          </p:nvPr>
        </p:nvSpPr>
        <p:spPr>
          <a:xfrm>
            <a:off x="4715341" y="4318000"/>
            <a:ext cx="680400" cy="3738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2400"/>
              <a:buFont typeface="Arial"/>
              <a:buNone/>
              <a:defRPr sz="2400" b="0" i="0" u="none" strike="noStrike" cap="none">
                <a:solidFill>
                  <a:srgbClr val="5C0607"/>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45.gif"/></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67.png"/><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70.png"/><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hyperlink" Target="https://data.cityofchicago.org/Public-Safety/Crimes-2001-to-Present/ijzp-q8t2" TargetMode="External"/><Relationship Id="rId7" Type="http://schemas.openxmlformats.org/officeDocument/2006/relationships/hyperlink" Target="https://www.cps.edu/globalassets/cps-pages/initiatives/cps-ara-district-2019-041720.pdf"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hyperlink" Target="http://cn2015.net/district/north-central/north-central-district-data-analysis/" TargetMode="External"/><Relationship Id="rId5" Type="http://schemas.openxmlformats.org/officeDocument/2006/relationships/hyperlink" Target="https://data.cityofchicago.org/Transportation/Metra-Stations/nqm8-q2ym" TargetMode="External"/><Relationship Id="rId4" Type="http://schemas.openxmlformats.org/officeDocument/2006/relationships/hyperlink" Target="https://data.cityofchicago.org/Public-Safety/Police-Stations/z8bn-74gv"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data.cityofchicago.org/Public-Safety/Crimes-2020/qzdf-xmn8"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s://data.cityofchicago.org/Community-Economic-Development/Affordable-Rental-Housing-Developments/s6ha-ppgi" TargetMode="External"/><Relationship Id="rId5" Type="http://schemas.openxmlformats.org/officeDocument/2006/relationships/hyperlink" Target="https://data.cityofchicago.org/Transportation/CTA-System-Information-List-of-L-StopsData/8pix-ypme/data" TargetMode="External"/><Relationship Id="rId4" Type="http://schemas.openxmlformats.org/officeDocument/2006/relationships/hyperlink" Target="https://www.chicago.gov/city/en/depts/cpd/dataset/police_stations.html"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data.cityofchicago.org/Facilities-Geographic-Boundaries/Boundaries-Community-Areas-current-/cauq-8yn6"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2.xml"/><Relationship Id="rId1" Type="http://schemas.openxmlformats.org/officeDocument/2006/relationships/slideLayout" Target="../slideLayouts/slideLayout21.xml"/><Relationship Id="rId5" Type="http://schemas.openxmlformats.org/officeDocument/2006/relationships/image" Target="../media/image75.png"/><Relationship Id="rId4" Type="http://schemas.openxmlformats.org/officeDocument/2006/relationships/image" Target="../media/image7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jp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2"/>
        <p:cNvGrpSpPr/>
        <p:nvPr/>
      </p:nvGrpSpPr>
      <p:grpSpPr>
        <a:xfrm>
          <a:off x="0" y="0"/>
          <a:ext cx="0" cy="0"/>
          <a:chOff x="0" y="0"/>
          <a:chExt cx="0" cy="0"/>
        </a:xfrm>
      </p:grpSpPr>
      <p:pic>
        <p:nvPicPr>
          <p:cNvPr id="303" name="Google Shape;303;p1"/>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304" name="Google Shape;304;p1"/>
          <p:cNvSpPr/>
          <p:nvPr/>
        </p:nvSpPr>
        <p:spPr>
          <a:xfrm>
            <a:off x="-11906" y="0"/>
            <a:ext cx="8762857" cy="4941093"/>
          </a:xfrm>
          <a:custGeom>
            <a:avLst/>
            <a:gdLst/>
            <a:ahLst/>
            <a:cxnLst/>
            <a:rect l="l" t="t" r="r" b="b"/>
            <a:pathLst>
              <a:path w="11683810" h="6588125" extrusionOk="0">
                <a:moveTo>
                  <a:pt x="0" y="0"/>
                </a:moveTo>
                <a:lnTo>
                  <a:pt x="11318691" y="0"/>
                </a:lnTo>
                <a:lnTo>
                  <a:pt x="11683810" y="5976938"/>
                </a:lnTo>
                <a:lnTo>
                  <a:pt x="15875" y="6588125"/>
                </a:lnTo>
                <a:cubicBezTo>
                  <a:pt x="10583" y="4386792"/>
                  <a:pt x="5292" y="2185458"/>
                  <a:pt x="0" y="0"/>
                </a:cubicBezTo>
                <a:close/>
              </a:path>
            </a:pathLst>
          </a:custGeom>
          <a:blipFill rotWithShape="1">
            <a:blip r:embed="rId3">
              <a:alphaModFix/>
            </a:blip>
            <a:stretch>
              <a:fillRect/>
            </a:stretch>
          </a:blipFill>
          <a:ln>
            <a:noFill/>
          </a:ln>
          <a:effectLst>
            <a:outerShdw blurRad="101600" dist="152400" dir="4380000" algn="tl" rotWithShape="0">
              <a:srgbClr val="000000">
                <a:alpha val="4039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1"/>
          <p:cNvSpPr/>
          <p:nvPr/>
        </p:nvSpPr>
        <p:spPr>
          <a:xfrm>
            <a:off x="0" y="3211692"/>
            <a:ext cx="8496942" cy="1521634"/>
          </a:xfrm>
          <a:custGeom>
            <a:avLst/>
            <a:gdLst/>
            <a:ahLst/>
            <a:cxnLst/>
            <a:rect l="l" t="t" r="r" b="b"/>
            <a:pathLst>
              <a:path w="11329257" h="2028845" extrusionOk="0">
                <a:moveTo>
                  <a:pt x="0" y="588520"/>
                </a:moveTo>
                <a:lnTo>
                  <a:pt x="11244075" y="0"/>
                </a:lnTo>
                <a:lnTo>
                  <a:pt x="11329257" y="1424838"/>
                </a:lnTo>
                <a:lnTo>
                  <a:pt x="0" y="2028845"/>
                </a:lnTo>
                <a:lnTo>
                  <a:pt x="0" y="588520"/>
                </a:lnTo>
                <a:close/>
              </a:path>
            </a:pathLst>
          </a:custGeom>
          <a:gradFill>
            <a:gsLst>
              <a:gs pos="0">
                <a:schemeClr val="accent1"/>
              </a:gs>
              <a:gs pos="34000">
                <a:schemeClr val="accent1"/>
              </a:gs>
              <a:gs pos="100000">
                <a:srgbClr val="5C0607"/>
              </a:gs>
            </a:gsLst>
            <a:path path="circle">
              <a:fillToRect l="50000" t="50000" r="50000" b="50000"/>
            </a:path>
            <a:tileRect/>
          </a:gradFill>
          <a:ln>
            <a:noFill/>
          </a:ln>
        </p:spPr>
      </p:sp>
      <p:sp>
        <p:nvSpPr>
          <p:cNvPr id="306" name="Google Shape;306;p1"/>
          <p:cNvSpPr/>
          <p:nvPr/>
        </p:nvSpPr>
        <p:spPr>
          <a:xfrm>
            <a:off x="0" y="0"/>
            <a:ext cx="6539684" cy="342657"/>
          </a:xfrm>
          <a:custGeom>
            <a:avLst/>
            <a:gdLst/>
            <a:ahLst/>
            <a:cxnLst/>
            <a:rect l="l" t="t" r="r" b="b"/>
            <a:pathLst>
              <a:path w="8719579" h="456877" extrusionOk="0">
                <a:moveTo>
                  <a:pt x="0" y="0"/>
                </a:moveTo>
                <a:lnTo>
                  <a:pt x="8719579" y="0"/>
                </a:lnTo>
                <a:lnTo>
                  <a:pt x="0" y="456877"/>
                </a:lnTo>
                <a:lnTo>
                  <a:pt x="0" y="0"/>
                </a:lnTo>
                <a:close/>
              </a:path>
            </a:pathLst>
          </a:custGeom>
          <a:gradFill>
            <a:gsLst>
              <a:gs pos="0">
                <a:schemeClr val="accent1"/>
              </a:gs>
              <a:gs pos="34000">
                <a:schemeClr val="accent1"/>
              </a:gs>
              <a:gs pos="100000">
                <a:srgbClr val="5C0607"/>
              </a:gs>
            </a:gsLst>
            <a:path path="circle">
              <a:fillToRect l="50000" t="50000" r="50000" b="50000"/>
            </a:path>
            <a:tileRect/>
          </a:gradFill>
          <a:ln>
            <a:noFill/>
          </a:ln>
        </p:spPr>
      </p:sp>
      <p:sp>
        <p:nvSpPr>
          <p:cNvPr id="307" name="Google Shape;307;p1"/>
          <p:cNvSpPr/>
          <p:nvPr/>
        </p:nvSpPr>
        <p:spPr>
          <a:xfrm rot="-180000">
            <a:off x="-121350" y="219987"/>
            <a:ext cx="8525337" cy="4313853"/>
          </a:xfrm>
          <a:custGeom>
            <a:avLst/>
            <a:gdLst/>
            <a:ahLst/>
            <a:cxnLst/>
            <a:rect l="l" t="t" r="r" b="b"/>
            <a:pathLst>
              <a:path w="11367116" h="5751804" extrusionOk="0">
                <a:moveTo>
                  <a:pt x="11346705" y="0"/>
                </a:moveTo>
                <a:cubicBezTo>
                  <a:pt x="11353509" y="1915114"/>
                  <a:pt x="11360312" y="3830229"/>
                  <a:pt x="11367116" y="5745343"/>
                </a:cubicBezTo>
                <a:lnTo>
                  <a:pt x="0" y="5751804"/>
                </a:lnTo>
              </a:path>
            </a:pathLst>
          </a:custGeom>
          <a:noFill/>
          <a:ln w="82550" cap="flat" cmpd="sng">
            <a:solidFill>
              <a:srgbClr val="7F7F7F"/>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1"/>
          <p:cNvSpPr/>
          <p:nvPr/>
        </p:nvSpPr>
        <p:spPr>
          <a:xfrm rot="-180000">
            <a:off x="3166038" y="3833517"/>
            <a:ext cx="386540" cy="386539"/>
          </a:xfrm>
          <a:prstGeom prst="star5">
            <a:avLst>
              <a:gd name="adj" fmla="val 26693"/>
              <a:gd name="hf" fmla="val 105146"/>
              <a:gd name="vf" fmla="val 110557"/>
            </a:avLst>
          </a:prstGeom>
          <a:solidFill>
            <a:schemeClr val="dk1">
              <a:alpha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1"/>
          <p:cNvSpPr/>
          <p:nvPr/>
        </p:nvSpPr>
        <p:spPr>
          <a:xfrm>
            <a:off x="0" y="0"/>
            <a:ext cx="9144000" cy="5143500"/>
          </a:xfrm>
          <a:custGeom>
            <a:avLst/>
            <a:gdLst/>
            <a:ahLst/>
            <a:cxnLst/>
            <a:rect l="l" t="t" r="r" b="b"/>
            <a:pathLst>
              <a:path w="11647715" h="2634343" extrusionOk="0">
                <a:moveTo>
                  <a:pt x="3" y="0"/>
                </a:moveTo>
                <a:lnTo>
                  <a:pt x="11647715" y="0"/>
                </a:lnTo>
                <a:lnTo>
                  <a:pt x="11647715" y="2634343"/>
                </a:lnTo>
                <a:lnTo>
                  <a:pt x="3" y="2634343"/>
                </a:lnTo>
                <a:lnTo>
                  <a:pt x="3" y="1533667"/>
                </a:lnTo>
                <a:lnTo>
                  <a:pt x="0" y="1533667"/>
                </a:lnTo>
                <a:lnTo>
                  <a:pt x="0" y="980400"/>
                </a:lnTo>
                <a:lnTo>
                  <a:pt x="3" y="980400"/>
                </a:lnTo>
                <a:close/>
              </a:path>
            </a:pathLst>
          </a:custGeom>
          <a:gradFill>
            <a:gsLst>
              <a:gs pos="0">
                <a:schemeClr val="accent1"/>
              </a:gs>
              <a:gs pos="34000">
                <a:schemeClr val="accent1"/>
              </a:gs>
              <a:gs pos="100000">
                <a:srgbClr val="5C0607"/>
              </a:gs>
            </a:gsLst>
            <a:path path="circle">
              <a:fillToRect l="50000" t="50000" r="50000" b="50000"/>
            </a:path>
            <a:tileRect/>
          </a:gradFill>
          <a:ln>
            <a:noFill/>
          </a:ln>
        </p:spPr>
      </p:sp>
      <p:sp>
        <p:nvSpPr>
          <p:cNvPr id="310" name="Google Shape;310;p1"/>
          <p:cNvSpPr/>
          <p:nvPr/>
        </p:nvSpPr>
        <p:spPr>
          <a:xfrm>
            <a:off x="482599" y="482600"/>
            <a:ext cx="8178800" cy="4178299"/>
          </a:xfrm>
          <a:custGeom>
            <a:avLst/>
            <a:gdLst/>
            <a:ahLst/>
            <a:cxnLst/>
            <a:rect l="l" t="t" r="r" b="b"/>
            <a:pathLst>
              <a:path w="8130198" h="6857999" extrusionOk="0">
                <a:moveTo>
                  <a:pt x="0" y="0"/>
                </a:moveTo>
                <a:lnTo>
                  <a:pt x="7241014" y="0"/>
                </a:lnTo>
                <a:lnTo>
                  <a:pt x="8130198" y="0"/>
                </a:lnTo>
                <a:lnTo>
                  <a:pt x="8130198" y="6857999"/>
                </a:lnTo>
                <a:lnTo>
                  <a:pt x="0" y="6857999"/>
                </a:lnTo>
                <a:lnTo>
                  <a:pt x="0" y="6375361"/>
                </a:lnTo>
                <a:close/>
              </a:path>
            </a:pathLst>
          </a:custGeom>
          <a:blipFill rotWithShape="1">
            <a:blip r:embed="rId3">
              <a:alphaModFix/>
            </a:blip>
            <a:stretch>
              <a:fillRect/>
            </a:stretch>
          </a:blipFill>
          <a:ln w="50800" cap="sq" cmpd="sng">
            <a:solidFill>
              <a:srgbClr val="7F7F7F"/>
            </a:solidFill>
            <a:prstDash val="solid"/>
            <a:miter lim="800000"/>
            <a:headEnd type="none" w="sm" len="sm"/>
            <a:tailEnd type="none" w="sm" len="sm"/>
          </a:ln>
          <a:effectLst>
            <a:outerShdw blurRad="127000" dist="63500" dir="4380000" algn="t" rotWithShape="0">
              <a:srgbClr val="000000">
                <a:alpha val="40392"/>
              </a:srgbClr>
            </a:outerShdw>
          </a:effectLst>
        </p:spPr>
      </p:sp>
      <p:sp>
        <p:nvSpPr>
          <p:cNvPr id="311" name="Google Shape;311;p1"/>
          <p:cNvSpPr/>
          <p:nvPr/>
        </p:nvSpPr>
        <p:spPr>
          <a:xfrm>
            <a:off x="4477258" y="2811063"/>
            <a:ext cx="189483" cy="189483"/>
          </a:xfrm>
          <a:prstGeom prst="star5">
            <a:avLst>
              <a:gd name="adj" fmla="val 26693"/>
              <a:gd name="hf" fmla="val 105146"/>
              <a:gd name="vf" fmla="val 110557"/>
            </a:avLst>
          </a:prstGeom>
          <a:solidFill>
            <a:schemeClr val="dk1">
              <a:alpha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1"/>
          <p:cNvSpPr txBox="1"/>
          <p:nvPr/>
        </p:nvSpPr>
        <p:spPr>
          <a:xfrm>
            <a:off x="913805" y="783187"/>
            <a:ext cx="7381180" cy="1984505"/>
          </a:xfrm>
          <a:prstGeom prst="rect">
            <a:avLst/>
          </a:prstGeom>
          <a:noFill/>
          <a:ln>
            <a:noFill/>
          </a:ln>
        </p:spPr>
        <p:txBody>
          <a:bodyPr spcFirstLastPara="1" wrap="square" lIns="91425" tIns="45700" rIns="91425" bIns="45700" anchor="b" anchorCtr="0">
            <a:normAutofit/>
          </a:bodyPr>
          <a:lstStyle/>
          <a:p>
            <a:pPr marL="0" marR="0" lvl="0" indent="0" algn="ctr" rtl="0">
              <a:lnSpc>
                <a:spcPct val="70000"/>
              </a:lnSpc>
              <a:spcBef>
                <a:spcPts val="0"/>
              </a:spcBef>
              <a:spcAft>
                <a:spcPts val="600"/>
              </a:spcAft>
              <a:buClr>
                <a:srgbClr val="000000"/>
              </a:buClr>
              <a:buSzPts val="6012"/>
              <a:buFont typeface="Arial"/>
              <a:buNone/>
            </a:pPr>
            <a:r>
              <a:rPr lang="en" sz="6012" b="1" i="0" u="none" strike="noStrike" cap="none">
                <a:solidFill>
                  <a:schemeClr val="accent1"/>
                </a:solidFill>
                <a:latin typeface="Impact"/>
                <a:ea typeface="Impact"/>
                <a:cs typeface="Impact"/>
                <a:sym typeface="Impact"/>
              </a:rPr>
              <a:t>FACTORS BEHIND CHICAGO CRIMES</a:t>
            </a:r>
            <a:br>
              <a:rPr lang="en" sz="3884" b="1" i="0" u="none" strike="noStrike" cap="none">
                <a:solidFill>
                  <a:schemeClr val="accent1"/>
                </a:solidFill>
                <a:latin typeface="Impact"/>
                <a:ea typeface="Impact"/>
                <a:cs typeface="Impact"/>
                <a:sym typeface="Impact"/>
              </a:rPr>
            </a:br>
            <a:endParaRPr sz="3884" b="1" i="0" u="none" strike="noStrike" cap="none">
              <a:solidFill>
                <a:schemeClr val="accent1"/>
              </a:solidFill>
              <a:latin typeface="Impact"/>
              <a:ea typeface="Impact"/>
              <a:cs typeface="Impact"/>
              <a:sym typeface="Impact"/>
            </a:endParaRPr>
          </a:p>
        </p:txBody>
      </p:sp>
      <p:sp>
        <p:nvSpPr>
          <p:cNvPr id="313" name="Google Shape;313;p1"/>
          <p:cNvSpPr txBox="1">
            <a:spLocks noGrp="1"/>
          </p:cNvSpPr>
          <p:nvPr>
            <p:ph type="sldNum" idx="12"/>
          </p:nvPr>
        </p:nvSpPr>
        <p:spPr>
          <a:xfrm>
            <a:off x="8058150" y="4807665"/>
            <a:ext cx="603249" cy="233813"/>
          </a:xfrm>
          <a:prstGeom prst="rect">
            <a:avLst/>
          </a:prstGeom>
          <a:noFill/>
          <a:ln>
            <a:noFill/>
          </a:ln>
        </p:spPr>
        <p:txBody>
          <a:bodyPr spcFirstLastPara="1" wrap="square" lIns="91425" tIns="45700" rIns="91425" bIns="45700" anchor="t" anchorCtr="0">
            <a:normAutofit/>
          </a:bodyPr>
          <a:lstStyle/>
          <a:p>
            <a:pPr marL="0" lvl="0" indent="0" algn="r" rtl="0">
              <a:lnSpc>
                <a:spcPct val="90000"/>
              </a:lnSpc>
              <a:spcBef>
                <a:spcPts val="0"/>
              </a:spcBef>
              <a:spcAft>
                <a:spcPts val="600"/>
              </a:spcAft>
              <a:buSzPts val="1100"/>
              <a:buNone/>
            </a:pPr>
            <a:fld id="{00000000-1234-1234-1234-123412341234}" type="slidenum">
              <a:rPr lang="en" sz="400" cap="none">
                <a:solidFill>
                  <a:srgbClr val="FFFFFF"/>
                </a:solidFill>
                <a:latin typeface="Impact"/>
                <a:ea typeface="Impact"/>
                <a:cs typeface="Impact"/>
                <a:sym typeface="Impact"/>
              </a:rPr>
              <a:t>1</a:t>
            </a:fld>
            <a:endParaRPr sz="400" cap="none">
              <a:solidFill>
                <a:srgbClr val="FFFFFF"/>
              </a:solidFill>
              <a:latin typeface="Impact"/>
              <a:ea typeface="Impact"/>
              <a:cs typeface="Impact"/>
              <a:sym typeface="Impact"/>
            </a:endParaRPr>
          </a:p>
        </p:txBody>
      </p:sp>
      <p:sp>
        <p:nvSpPr>
          <p:cNvPr id="314" name="Google Shape;314;p1"/>
          <p:cNvSpPr txBox="1"/>
          <p:nvPr/>
        </p:nvSpPr>
        <p:spPr>
          <a:xfrm>
            <a:off x="623308" y="2811074"/>
            <a:ext cx="4963800" cy="11394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000" b="0" i="0" u="none" strike="noStrike" cap="none">
                <a:solidFill>
                  <a:schemeClr val="dk1"/>
                </a:solidFill>
                <a:latin typeface="Impact"/>
                <a:ea typeface="Impact"/>
                <a:cs typeface="Impact"/>
                <a:sym typeface="Impact"/>
              </a:rPr>
              <a:t>Jianan Fei, </a:t>
            </a:r>
            <a:r>
              <a:rPr lang="en" sz="2000">
                <a:solidFill>
                  <a:schemeClr val="dk1"/>
                </a:solidFill>
                <a:latin typeface="Impact"/>
                <a:ea typeface="Impact"/>
                <a:cs typeface="Impact"/>
                <a:sym typeface="Impact"/>
              </a:rPr>
              <a:t>Yue Sun, </a:t>
            </a:r>
            <a:endParaRPr sz="2000" b="0" i="0" u="none" strike="noStrike" cap="none">
              <a:solidFill>
                <a:schemeClr val="dk1"/>
              </a:solidFill>
              <a:latin typeface="Impact"/>
              <a:ea typeface="Impact"/>
              <a:cs typeface="Impact"/>
              <a:sym typeface="Impact"/>
            </a:endParaRPr>
          </a:p>
          <a:p>
            <a:pPr marL="0" marR="0" lvl="0" indent="0" algn="l" rtl="0">
              <a:lnSpc>
                <a:spcPct val="100000"/>
              </a:lnSpc>
              <a:spcBef>
                <a:spcPts val="600"/>
              </a:spcBef>
              <a:spcAft>
                <a:spcPts val="0"/>
              </a:spcAft>
              <a:buClr>
                <a:schemeClr val="dk1"/>
              </a:buClr>
              <a:buSzPts val="1100"/>
              <a:buFont typeface="Arial"/>
              <a:buNone/>
            </a:pPr>
            <a:r>
              <a:rPr lang="en" sz="2000" b="0" i="0" u="none" strike="noStrike" cap="none">
                <a:solidFill>
                  <a:schemeClr val="dk1"/>
                </a:solidFill>
                <a:latin typeface="Impact"/>
                <a:ea typeface="Impact"/>
                <a:cs typeface="Impact"/>
                <a:sym typeface="Impact"/>
              </a:rPr>
              <a:t>Ruobing Xue, </a:t>
            </a:r>
            <a:r>
              <a:rPr lang="en" sz="2000">
                <a:solidFill>
                  <a:schemeClr val="dk1"/>
                </a:solidFill>
                <a:latin typeface="Impact"/>
                <a:ea typeface="Impact"/>
                <a:cs typeface="Impact"/>
                <a:sym typeface="Impact"/>
              </a:rPr>
              <a:t>Kaihao Fan</a:t>
            </a:r>
            <a:endParaRPr sz="2000" b="0" i="0" u="none" strike="noStrike" cap="none">
              <a:solidFill>
                <a:schemeClr val="dk1"/>
              </a:solidFill>
              <a:latin typeface="Impact"/>
              <a:ea typeface="Impact"/>
              <a:cs typeface="Impact"/>
              <a:sym typeface="Impact"/>
            </a:endParaRPr>
          </a:p>
          <a:p>
            <a:pPr marL="0" marR="0" lvl="0" indent="0" algn="l" rtl="0">
              <a:lnSpc>
                <a:spcPct val="100000"/>
              </a:lnSpc>
              <a:spcBef>
                <a:spcPts val="600"/>
              </a:spcBef>
              <a:spcAft>
                <a:spcPts val="0"/>
              </a:spcAft>
              <a:buClr>
                <a:schemeClr val="dk1"/>
              </a:buClr>
              <a:buSzPts val="1100"/>
              <a:buFont typeface="Arial"/>
              <a:buNone/>
            </a:pPr>
            <a:r>
              <a:rPr lang="en" sz="2300" b="0" i="0" u="none" strike="noStrike" cap="none">
                <a:solidFill>
                  <a:schemeClr val="dk1"/>
                </a:solidFill>
                <a:latin typeface="Impact"/>
                <a:ea typeface="Impact"/>
                <a:cs typeface="Impact"/>
                <a:sym typeface="Impact"/>
              </a:rPr>
              <a:t>(Group 4: </a:t>
            </a:r>
            <a:r>
              <a:rPr lang="en" sz="2300" i="0" u="none" strike="noStrike" cap="none">
                <a:solidFill>
                  <a:srgbClr val="990000"/>
                </a:solidFill>
                <a:latin typeface="Impact"/>
                <a:ea typeface="Impact"/>
                <a:cs typeface="Impact"/>
                <a:sym typeface="Impact"/>
              </a:rPr>
              <a:t>F</a:t>
            </a:r>
            <a:r>
              <a:rPr lang="en" sz="2300" b="0" i="0" u="none" strike="noStrike" cap="none">
                <a:solidFill>
                  <a:schemeClr val="dk1"/>
                </a:solidFill>
                <a:latin typeface="Impact"/>
                <a:ea typeface="Impact"/>
                <a:cs typeface="Impact"/>
                <a:sym typeface="Impact"/>
              </a:rPr>
              <a:t>uture </a:t>
            </a:r>
            <a:r>
              <a:rPr lang="en" sz="2300" b="0" i="0" u="none" strike="noStrike" cap="none">
                <a:solidFill>
                  <a:srgbClr val="990000"/>
                </a:solidFill>
                <a:latin typeface="Impact"/>
                <a:ea typeface="Impact"/>
                <a:cs typeface="Impact"/>
                <a:sym typeface="Impact"/>
              </a:rPr>
              <a:t>S</a:t>
            </a:r>
            <a:r>
              <a:rPr lang="en" sz="2300" b="0" i="0" u="none" strike="noStrike" cap="none">
                <a:solidFill>
                  <a:schemeClr val="dk1"/>
                </a:solidFill>
                <a:latin typeface="Impact"/>
                <a:ea typeface="Impact"/>
                <a:cs typeface="Impact"/>
                <a:sym typeface="Impact"/>
              </a:rPr>
              <a:t>plendid &amp; </a:t>
            </a:r>
            <a:r>
              <a:rPr lang="en" sz="2300" b="0" i="0" u="none" strike="noStrike" cap="none">
                <a:solidFill>
                  <a:srgbClr val="990000"/>
                </a:solidFill>
                <a:latin typeface="Impact"/>
                <a:ea typeface="Impact"/>
                <a:cs typeface="Impact"/>
                <a:sym typeface="Impact"/>
              </a:rPr>
              <a:t>X</a:t>
            </a:r>
            <a:r>
              <a:rPr lang="en" sz="2300" b="0" i="0" u="none" strike="noStrike" cap="none">
                <a:solidFill>
                  <a:schemeClr val="dk1"/>
                </a:solidFill>
                <a:latin typeface="Impact"/>
                <a:ea typeface="Impact"/>
                <a:cs typeface="Impact"/>
                <a:sym typeface="Impact"/>
              </a:rPr>
              <a:t>-</a:t>
            </a:r>
            <a:r>
              <a:rPr lang="en" sz="2300" b="0" i="0" u="none" strike="noStrike" cap="none">
                <a:solidFill>
                  <a:srgbClr val="990000"/>
                </a:solidFill>
                <a:latin typeface="Impact"/>
                <a:ea typeface="Impact"/>
                <a:cs typeface="Impact"/>
                <a:sym typeface="Impact"/>
              </a:rPr>
              <a:t>F</a:t>
            </a:r>
            <a:r>
              <a:rPr lang="en" sz="2300" b="0" i="0" u="none" strike="noStrike" cap="none">
                <a:solidFill>
                  <a:schemeClr val="dk1"/>
                </a:solidFill>
                <a:latin typeface="Impact"/>
                <a:ea typeface="Impact"/>
                <a:cs typeface="Impact"/>
                <a:sym typeface="Impact"/>
              </a:rPr>
              <a:t>abulous )</a:t>
            </a:r>
            <a:endParaRPr sz="1600" b="0" i="0" u="none" strike="noStrike" cap="none">
              <a:solidFill>
                <a:schemeClr val="dk1"/>
              </a:solidFill>
              <a:latin typeface="Impact"/>
              <a:ea typeface="Impact"/>
              <a:cs typeface="Impact"/>
              <a:sym typeface="Impact"/>
            </a:endParaRPr>
          </a:p>
          <a:p>
            <a:pPr marL="0" marR="0" lvl="0" indent="0" algn="l" rtl="0">
              <a:lnSpc>
                <a:spcPct val="100000"/>
              </a:lnSpc>
              <a:spcBef>
                <a:spcPts val="600"/>
              </a:spcBef>
              <a:spcAft>
                <a:spcPts val="600"/>
              </a:spcAft>
              <a:buClr>
                <a:schemeClr val="dk1"/>
              </a:buClr>
              <a:buSzPts val="1100"/>
              <a:buFont typeface="Arial"/>
              <a:buNone/>
            </a:pPr>
            <a:r>
              <a:rPr lang="en" sz="1600" b="1" i="0" u="none" strike="noStrike" cap="none">
                <a:solidFill>
                  <a:schemeClr val="dk1"/>
                </a:solidFill>
                <a:latin typeface="Arial"/>
                <a:ea typeface="Arial"/>
                <a:cs typeface="Arial"/>
                <a:sym typeface="Arial"/>
              </a:rPr>
              <a:t>                                                                                 </a:t>
            </a:r>
            <a:r>
              <a:rPr lang="en" sz="1400" b="0" i="0" u="none" strike="noStrike" cap="none">
                <a:solidFill>
                  <a:srgbClr val="5C0607"/>
                </a:solidFill>
                <a:latin typeface="EB Garamond"/>
                <a:ea typeface="EB Garamond"/>
                <a:cs typeface="EB Garamond"/>
                <a:sym typeface="EB Garamond"/>
              </a:rPr>
              <a:t>December 2020</a:t>
            </a:r>
            <a:endParaRPr sz="1100" b="0" i="0" u="none" strike="noStrike" cap="none">
              <a:solidFill>
                <a:srgbClr val="5C0607"/>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gaf19c3d7a0_0_197"/>
          <p:cNvSpPr txBox="1">
            <a:spLocks noGrp="1"/>
          </p:cNvSpPr>
          <p:nvPr>
            <p:ph type="sldNum" idx="12"/>
          </p:nvPr>
        </p:nvSpPr>
        <p:spPr>
          <a:xfrm>
            <a:off x="6457950" y="4785608"/>
            <a:ext cx="21351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1100"/>
              <a:buNone/>
            </a:pPr>
            <a:fld id="{00000000-1234-1234-1234-123412341234}" type="slidenum">
              <a:rPr lang="en" sz="1100"/>
              <a:t>10</a:t>
            </a:fld>
            <a:endParaRPr sz="1100"/>
          </a:p>
        </p:txBody>
      </p:sp>
      <p:sp>
        <p:nvSpPr>
          <p:cNvPr id="596" name="Google Shape;596;gaf19c3d7a0_0_197"/>
          <p:cNvSpPr txBox="1">
            <a:spLocks noGrp="1"/>
          </p:cNvSpPr>
          <p:nvPr>
            <p:ph type="title" idx="4294967295"/>
          </p:nvPr>
        </p:nvSpPr>
        <p:spPr>
          <a:xfrm>
            <a:off x="0" y="117760"/>
            <a:ext cx="8284500" cy="6921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chemeClr val="accent1"/>
              </a:buClr>
              <a:buSzPts val="2400"/>
              <a:buFont typeface="Arial"/>
              <a:buNone/>
            </a:pPr>
            <a:r>
              <a:rPr lang="en" sz="2400"/>
              <a:t>Relational Model Normalization</a:t>
            </a:r>
            <a:endParaRPr sz="2400" i="1"/>
          </a:p>
        </p:txBody>
      </p:sp>
      <p:sp>
        <p:nvSpPr>
          <p:cNvPr id="597" name="Google Shape;597;gaf19c3d7a0_0_197"/>
          <p:cNvSpPr txBox="1"/>
          <p:nvPr/>
        </p:nvSpPr>
        <p:spPr>
          <a:xfrm>
            <a:off x="54802" y="850038"/>
            <a:ext cx="2633400" cy="3495900"/>
          </a:xfrm>
          <a:prstGeom prst="rect">
            <a:avLst/>
          </a:prstGeom>
          <a:noFill/>
          <a:ln>
            <a:noFill/>
          </a:ln>
        </p:spPr>
        <p:txBody>
          <a:bodyPr spcFirstLastPara="1" wrap="square" lIns="91425" tIns="45700" rIns="91425" bIns="45700" anchor="t" anchorCtr="0">
            <a:noAutofit/>
          </a:bodyPr>
          <a:lstStyle/>
          <a:p>
            <a:pPr marL="457200" marR="0" lvl="0" indent="-330200" algn="l" rtl="0">
              <a:lnSpc>
                <a:spcPct val="100000"/>
              </a:lnSpc>
              <a:spcBef>
                <a:spcPts val="0"/>
              </a:spcBef>
              <a:spcAft>
                <a:spcPts val="0"/>
              </a:spcAft>
              <a:buClr>
                <a:schemeClr val="dk1"/>
              </a:buClr>
              <a:buSzPts val="1600"/>
              <a:buFont typeface="Arial"/>
              <a:buChar char="●"/>
            </a:pPr>
            <a:r>
              <a:rPr lang="en" sz="1600" b="0" i="0" u="none" strike="noStrike" cap="none">
                <a:solidFill>
                  <a:schemeClr val="dk1"/>
                </a:solidFill>
                <a:latin typeface="Arial"/>
                <a:ea typeface="Arial"/>
                <a:cs typeface="Arial"/>
                <a:sym typeface="Arial"/>
              </a:rPr>
              <a:t>Normalize the cleaned Crime table</a:t>
            </a:r>
            <a:endParaRPr sz="1400" b="0" i="0" u="none" strike="noStrike" cap="none">
              <a:solidFill>
                <a:schemeClr val="dk1"/>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nvGrpSpPr>
          <p:cNvPr id="598" name="Google Shape;598;gaf19c3d7a0_0_197"/>
          <p:cNvGrpSpPr/>
          <p:nvPr/>
        </p:nvGrpSpPr>
        <p:grpSpPr>
          <a:xfrm>
            <a:off x="70777" y="29636"/>
            <a:ext cx="8621367" cy="192000"/>
            <a:chOff x="8431" y="0"/>
            <a:chExt cx="8621367" cy="192000"/>
          </a:xfrm>
        </p:grpSpPr>
        <p:sp>
          <p:nvSpPr>
            <p:cNvPr id="599" name="Google Shape;599;gaf19c3d7a0_0_197"/>
            <p:cNvSpPr/>
            <p:nvPr/>
          </p:nvSpPr>
          <p:spPr>
            <a:xfrm>
              <a:off x="8431" y="0"/>
              <a:ext cx="1306200" cy="1920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gaf19c3d7a0_0_197"/>
            <p:cNvSpPr txBox="1"/>
            <p:nvPr/>
          </p:nvSpPr>
          <p:spPr>
            <a:xfrm>
              <a:off x="14056" y="5625"/>
              <a:ext cx="1295100" cy="180900"/>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 sz="1100" b="0" i="0" u="none" strike="noStrike" cap="none">
                  <a:solidFill>
                    <a:schemeClr val="lt1"/>
                  </a:solidFill>
                  <a:latin typeface="Arial"/>
                  <a:ea typeface="Arial"/>
                  <a:cs typeface="Arial"/>
                  <a:sym typeface="Arial"/>
                </a:rPr>
                <a:t>Introduction</a:t>
              </a:r>
              <a:endParaRPr sz="2400" b="0" i="0" u="none" strike="noStrike" cap="none">
                <a:solidFill>
                  <a:schemeClr val="lt1"/>
                </a:solidFill>
                <a:latin typeface="Arial"/>
                <a:ea typeface="Arial"/>
                <a:cs typeface="Arial"/>
                <a:sym typeface="Arial"/>
              </a:endParaRPr>
            </a:p>
          </p:txBody>
        </p:sp>
        <p:sp>
          <p:nvSpPr>
            <p:cNvPr id="601" name="Google Shape;601;gaf19c3d7a0_0_197"/>
            <p:cNvSpPr/>
            <p:nvPr/>
          </p:nvSpPr>
          <p:spPr>
            <a:xfrm>
              <a:off x="1445339" y="0"/>
              <a:ext cx="276900" cy="192000"/>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gaf19c3d7a0_0_197"/>
            <p:cNvSpPr txBox="1"/>
            <p:nvPr/>
          </p:nvSpPr>
          <p:spPr>
            <a:xfrm>
              <a:off x="1445339" y="38407"/>
              <a:ext cx="219300" cy="115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603" name="Google Shape;603;gaf19c3d7a0_0_197"/>
            <p:cNvSpPr/>
            <p:nvPr/>
          </p:nvSpPr>
          <p:spPr>
            <a:xfrm>
              <a:off x="1837223" y="0"/>
              <a:ext cx="1306200" cy="1920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gaf19c3d7a0_0_197"/>
            <p:cNvSpPr txBox="1"/>
            <p:nvPr/>
          </p:nvSpPr>
          <p:spPr>
            <a:xfrm>
              <a:off x="1842848" y="5625"/>
              <a:ext cx="1295100" cy="180900"/>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Solution Overview</a:t>
              </a:r>
              <a:endParaRPr sz="1400" b="0" i="0" u="none" strike="noStrike" cap="none">
                <a:solidFill>
                  <a:srgbClr val="000000"/>
                </a:solidFill>
                <a:latin typeface="Arial"/>
                <a:ea typeface="Arial"/>
                <a:cs typeface="Arial"/>
                <a:sym typeface="Arial"/>
              </a:endParaRPr>
            </a:p>
          </p:txBody>
        </p:sp>
        <p:sp>
          <p:nvSpPr>
            <p:cNvPr id="605" name="Google Shape;605;gaf19c3d7a0_0_197"/>
            <p:cNvSpPr/>
            <p:nvPr/>
          </p:nvSpPr>
          <p:spPr>
            <a:xfrm>
              <a:off x="3274131" y="0"/>
              <a:ext cx="276900" cy="192000"/>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gaf19c3d7a0_0_197"/>
            <p:cNvSpPr txBox="1"/>
            <p:nvPr/>
          </p:nvSpPr>
          <p:spPr>
            <a:xfrm>
              <a:off x="3274131" y="38407"/>
              <a:ext cx="219300" cy="115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607" name="Google Shape;607;gaf19c3d7a0_0_197"/>
            <p:cNvSpPr/>
            <p:nvPr/>
          </p:nvSpPr>
          <p:spPr>
            <a:xfrm>
              <a:off x="3666015" y="0"/>
              <a:ext cx="1306200" cy="192000"/>
            </a:xfrm>
            <a:prstGeom prst="roundRect">
              <a:avLst>
                <a:gd name="adj" fmla="val 10000"/>
              </a:avLst>
            </a:prstGeom>
            <a:solidFill>
              <a:srgbClr val="A5A5A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gaf19c3d7a0_0_197"/>
            <p:cNvSpPr txBox="1"/>
            <p:nvPr/>
          </p:nvSpPr>
          <p:spPr>
            <a:xfrm>
              <a:off x="3671640" y="5625"/>
              <a:ext cx="1295100" cy="180900"/>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ETL/Data Model</a:t>
              </a:r>
              <a:endParaRPr sz="1400" b="0" i="0" u="none" strike="noStrike" cap="none">
                <a:solidFill>
                  <a:srgbClr val="000000"/>
                </a:solidFill>
                <a:latin typeface="Arial"/>
                <a:ea typeface="Arial"/>
                <a:cs typeface="Arial"/>
                <a:sym typeface="Arial"/>
              </a:endParaRPr>
            </a:p>
          </p:txBody>
        </p:sp>
        <p:sp>
          <p:nvSpPr>
            <p:cNvPr id="609" name="Google Shape;609;gaf19c3d7a0_0_197"/>
            <p:cNvSpPr/>
            <p:nvPr/>
          </p:nvSpPr>
          <p:spPr>
            <a:xfrm>
              <a:off x="5102922" y="0"/>
              <a:ext cx="276900" cy="192000"/>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gaf19c3d7a0_0_197"/>
            <p:cNvSpPr txBox="1"/>
            <p:nvPr/>
          </p:nvSpPr>
          <p:spPr>
            <a:xfrm>
              <a:off x="5102922" y="38407"/>
              <a:ext cx="219300" cy="115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611" name="Google Shape;611;gaf19c3d7a0_0_197"/>
            <p:cNvSpPr/>
            <p:nvPr/>
          </p:nvSpPr>
          <p:spPr>
            <a:xfrm>
              <a:off x="5494806" y="0"/>
              <a:ext cx="1306200" cy="192000"/>
            </a:xfrm>
            <a:prstGeom prst="roundRect">
              <a:avLst>
                <a:gd name="adj" fmla="val 10000"/>
              </a:avLst>
            </a:prstGeom>
            <a:solidFill>
              <a:srgbClr val="B80B0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gaf19c3d7a0_0_197"/>
            <p:cNvSpPr txBox="1"/>
            <p:nvPr/>
          </p:nvSpPr>
          <p:spPr>
            <a:xfrm>
              <a:off x="5500431" y="5625"/>
              <a:ext cx="1295100" cy="180900"/>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Insights</a:t>
              </a:r>
              <a:endParaRPr sz="1400" b="0" i="0" u="none" strike="noStrike" cap="none">
                <a:solidFill>
                  <a:srgbClr val="000000"/>
                </a:solidFill>
                <a:latin typeface="Arial"/>
                <a:ea typeface="Arial"/>
                <a:cs typeface="Arial"/>
                <a:sym typeface="Arial"/>
              </a:endParaRPr>
            </a:p>
          </p:txBody>
        </p:sp>
        <p:sp>
          <p:nvSpPr>
            <p:cNvPr id="613" name="Google Shape;613;gaf19c3d7a0_0_197"/>
            <p:cNvSpPr/>
            <p:nvPr/>
          </p:nvSpPr>
          <p:spPr>
            <a:xfrm>
              <a:off x="6931714" y="0"/>
              <a:ext cx="276900" cy="192000"/>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gaf19c3d7a0_0_197"/>
            <p:cNvSpPr txBox="1"/>
            <p:nvPr/>
          </p:nvSpPr>
          <p:spPr>
            <a:xfrm>
              <a:off x="6931714" y="38407"/>
              <a:ext cx="219300" cy="115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615" name="Google Shape;615;gaf19c3d7a0_0_197"/>
            <p:cNvSpPr/>
            <p:nvPr/>
          </p:nvSpPr>
          <p:spPr>
            <a:xfrm>
              <a:off x="7323598" y="0"/>
              <a:ext cx="1306200" cy="192000"/>
            </a:xfrm>
            <a:prstGeom prst="roundRect">
              <a:avLst>
                <a:gd name="adj" fmla="val 10000"/>
              </a:avLst>
            </a:prstGeom>
            <a:solidFill>
              <a:srgbClr val="B80B0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gaf19c3d7a0_0_197"/>
            <p:cNvSpPr txBox="1"/>
            <p:nvPr/>
          </p:nvSpPr>
          <p:spPr>
            <a:xfrm>
              <a:off x="7329223" y="5625"/>
              <a:ext cx="1295100" cy="180900"/>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Conclusions</a:t>
              </a:r>
              <a:endParaRPr sz="1400" b="0" i="0" u="none" strike="noStrike" cap="none">
                <a:solidFill>
                  <a:srgbClr val="000000"/>
                </a:solidFill>
                <a:latin typeface="Arial"/>
                <a:ea typeface="Arial"/>
                <a:cs typeface="Arial"/>
                <a:sym typeface="Arial"/>
              </a:endParaRPr>
            </a:p>
          </p:txBody>
        </p:sp>
      </p:grpSp>
      <p:pic>
        <p:nvPicPr>
          <p:cNvPr id="617" name="Google Shape;617;gaf19c3d7a0_0_197"/>
          <p:cNvPicPr preferRelativeResize="0"/>
          <p:nvPr/>
        </p:nvPicPr>
        <p:blipFill rotWithShape="1">
          <a:blip r:embed="rId3">
            <a:alphaModFix/>
          </a:blip>
          <a:srcRect/>
          <a:stretch/>
        </p:blipFill>
        <p:spPr>
          <a:xfrm>
            <a:off x="3987321" y="809860"/>
            <a:ext cx="3520760" cy="328833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gaf19c3d7a0_0_52"/>
          <p:cNvSpPr txBox="1">
            <a:spLocks noGrp="1"/>
          </p:cNvSpPr>
          <p:nvPr>
            <p:ph type="sldNum" idx="12"/>
          </p:nvPr>
        </p:nvSpPr>
        <p:spPr>
          <a:xfrm>
            <a:off x="6457950" y="4785608"/>
            <a:ext cx="21351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1100"/>
              <a:buNone/>
            </a:pPr>
            <a:fld id="{00000000-1234-1234-1234-123412341234}" type="slidenum">
              <a:rPr lang="en" sz="1100"/>
              <a:t>11</a:t>
            </a:fld>
            <a:endParaRPr sz="1100"/>
          </a:p>
        </p:txBody>
      </p:sp>
      <p:sp>
        <p:nvSpPr>
          <p:cNvPr id="623" name="Google Shape;623;gaf19c3d7a0_0_52"/>
          <p:cNvSpPr txBox="1"/>
          <p:nvPr/>
        </p:nvSpPr>
        <p:spPr>
          <a:xfrm>
            <a:off x="310977" y="840086"/>
            <a:ext cx="3025500" cy="6606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 sz="2400" b="0" i="0" u="none" strike="noStrike" cap="none">
                <a:solidFill>
                  <a:schemeClr val="accent1"/>
                </a:solidFill>
                <a:latin typeface="Impact"/>
                <a:ea typeface="Impact"/>
                <a:cs typeface="Impact"/>
                <a:sym typeface="Impact"/>
              </a:rPr>
              <a:t>Relational Model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n" sz="2400" b="0" i="0" u="none" strike="noStrike" cap="none">
                <a:solidFill>
                  <a:schemeClr val="accent1"/>
                </a:solidFill>
                <a:latin typeface="Impact"/>
                <a:ea typeface="Impact"/>
                <a:cs typeface="Impact"/>
                <a:sym typeface="Impact"/>
              </a:rPr>
              <a:t>EER</a:t>
            </a:r>
            <a:endParaRPr sz="2400" b="0" i="0" u="none" strike="noStrike" cap="none">
              <a:solidFill>
                <a:schemeClr val="accent1"/>
              </a:solidFill>
              <a:latin typeface="Impact"/>
              <a:ea typeface="Impact"/>
              <a:cs typeface="Impact"/>
              <a:sym typeface="Impact"/>
            </a:endParaRPr>
          </a:p>
        </p:txBody>
      </p:sp>
      <p:sp>
        <p:nvSpPr>
          <p:cNvPr id="624" name="Google Shape;624;gaf19c3d7a0_0_52"/>
          <p:cNvSpPr txBox="1"/>
          <p:nvPr/>
        </p:nvSpPr>
        <p:spPr>
          <a:xfrm>
            <a:off x="155740" y="1062947"/>
            <a:ext cx="8656200" cy="3499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625" name="Google Shape;625;gaf19c3d7a0_0_52"/>
          <p:cNvPicPr preferRelativeResize="0"/>
          <p:nvPr/>
        </p:nvPicPr>
        <p:blipFill rotWithShape="1">
          <a:blip r:embed="rId3">
            <a:alphaModFix/>
          </a:blip>
          <a:srcRect/>
          <a:stretch/>
        </p:blipFill>
        <p:spPr>
          <a:xfrm>
            <a:off x="2975823" y="329184"/>
            <a:ext cx="5116606" cy="3822865"/>
          </a:xfrm>
          <a:prstGeom prst="rect">
            <a:avLst/>
          </a:prstGeom>
          <a:noFill/>
          <a:ln>
            <a:noFill/>
          </a:ln>
        </p:spPr>
      </p:pic>
      <p:grpSp>
        <p:nvGrpSpPr>
          <p:cNvPr id="626" name="Google Shape;626;gaf19c3d7a0_0_52"/>
          <p:cNvGrpSpPr/>
          <p:nvPr/>
        </p:nvGrpSpPr>
        <p:grpSpPr>
          <a:xfrm>
            <a:off x="70777" y="29636"/>
            <a:ext cx="8621367" cy="192000"/>
            <a:chOff x="8431" y="0"/>
            <a:chExt cx="8621367" cy="192000"/>
          </a:xfrm>
        </p:grpSpPr>
        <p:sp>
          <p:nvSpPr>
            <p:cNvPr id="627" name="Google Shape;627;gaf19c3d7a0_0_52"/>
            <p:cNvSpPr/>
            <p:nvPr/>
          </p:nvSpPr>
          <p:spPr>
            <a:xfrm>
              <a:off x="8431" y="0"/>
              <a:ext cx="1306200" cy="1920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gaf19c3d7a0_0_52"/>
            <p:cNvSpPr txBox="1"/>
            <p:nvPr/>
          </p:nvSpPr>
          <p:spPr>
            <a:xfrm>
              <a:off x="14056" y="5625"/>
              <a:ext cx="1295100" cy="180900"/>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 sz="1100" b="0" i="0" u="none" strike="noStrike" cap="none">
                  <a:solidFill>
                    <a:schemeClr val="lt1"/>
                  </a:solidFill>
                  <a:latin typeface="Arial"/>
                  <a:ea typeface="Arial"/>
                  <a:cs typeface="Arial"/>
                  <a:sym typeface="Arial"/>
                </a:rPr>
                <a:t>Introduction</a:t>
              </a:r>
              <a:endParaRPr sz="2400" b="0" i="0" u="none" strike="noStrike" cap="none">
                <a:solidFill>
                  <a:schemeClr val="lt1"/>
                </a:solidFill>
                <a:latin typeface="Arial"/>
                <a:ea typeface="Arial"/>
                <a:cs typeface="Arial"/>
                <a:sym typeface="Arial"/>
              </a:endParaRPr>
            </a:p>
          </p:txBody>
        </p:sp>
        <p:sp>
          <p:nvSpPr>
            <p:cNvPr id="629" name="Google Shape;629;gaf19c3d7a0_0_52"/>
            <p:cNvSpPr/>
            <p:nvPr/>
          </p:nvSpPr>
          <p:spPr>
            <a:xfrm>
              <a:off x="1445339" y="0"/>
              <a:ext cx="276900" cy="192000"/>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gaf19c3d7a0_0_52"/>
            <p:cNvSpPr txBox="1"/>
            <p:nvPr/>
          </p:nvSpPr>
          <p:spPr>
            <a:xfrm>
              <a:off x="1445339" y="38407"/>
              <a:ext cx="219300" cy="115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631" name="Google Shape;631;gaf19c3d7a0_0_52"/>
            <p:cNvSpPr/>
            <p:nvPr/>
          </p:nvSpPr>
          <p:spPr>
            <a:xfrm>
              <a:off x="1837223" y="0"/>
              <a:ext cx="1306200" cy="1920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gaf19c3d7a0_0_52"/>
            <p:cNvSpPr txBox="1"/>
            <p:nvPr/>
          </p:nvSpPr>
          <p:spPr>
            <a:xfrm>
              <a:off x="1842848" y="5625"/>
              <a:ext cx="1295100" cy="180900"/>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Solution Overview</a:t>
              </a:r>
              <a:endParaRPr sz="1400" b="0" i="0" u="none" strike="noStrike" cap="none">
                <a:solidFill>
                  <a:srgbClr val="000000"/>
                </a:solidFill>
                <a:latin typeface="Arial"/>
                <a:ea typeface="Arial"/>
                <a:cs typeface="Arial"/>
                <a:sym typeface="Arial"/>
              </a:endParaRPr>
            </a:p>
          </p:txBody>
        </p:sp>
        <p:sp>
          <p:nvSpPr>
            <p:cNvPr id="633" name="Google Shape;633;gaf19c3d7a0_0_52"/>
            <p:cNvSpPr/>
            <p:nvPr/>
          </p:nvSpPr>
          <p:spPr>
            <a:xfrm>
              <a:off x="3274131" y="0"/>
              <a:ext cx="276900" cy="192000"/>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gaf19c3d7a0_0_52"/>
            <p:cNvSpPr txBox="1"/>
            <p:nvPr/>
          </p:nvSpPr>
          <p:spPr>
            <a:xfrm>
              <a:off x="3274131" y="38407"/>
              <a:ext cx="219300" cy="115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635" name="Google Shape;635;gaf19c3d7a0_0_52"/>
            <p:cNvSpPr/>
            <p:nvPr/>
          </p:nvSpPr>
          <p:spPr>
            <a:xfrm>
              <a:off x="3666015" y="0"/>
              <a:ext cx="1306200" cy="192000"/>
            </a:xfrm>
            <a:prstGeom prst="roundRect">
              <a:avLst>
                <a:gd name="adj" fmla="val 10000"/>
              </a:avLst>
            </a:prstGeom>
            <a:solidFill>
              <a:srgbClr val="A5A5A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gaf19c3d7a0_0_52"/>
            <p:cNvSpPr txBox="1"/>
            <p:nvPr/>
          </p:nvSpPr>
          <p:spPr>
            <a:xfrm>
              <a:off x="3671640" y="5625"/>
              <a:ext cx="1295100" cy="180900"/>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ETL/Data Model</a:t>
              </a:r>
              <a:endParaRPr sz="1400" b="0" i="0" u="none" strike="noStrike" cap="none">
                <a:solidFill>
                  <a:srgbClr val="000000"/>
                </a:solidFill>
                <a:latin typeface="Arial"/>
                <a:ea typeface="Arial"/>
                <a:cs typeface="Arial"/>
                <a:sym typeface="Arial"/>
              </a:endParaRPr>
            </a:p>
          </p:txBody>
        </p:sp>
        <p:sp>
          <p:nvSpPr>
            <p:cNvPr id="637" name="Google Shape;637;gaf19c3d7a0_0_52"/>
            <p:cNvSpPr/>
            <p:nvPr/>
          </p:nvSpPr>
          <p:spPr>
            <a:xfrm>
              <a:off x="5102922" y="0"/>
              <a:ext cx="276900" cy="192000"/>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gaf19c3d7a0_0_52"/>
            <p:cNvSpPr txBox="1"/>
            <p:nvPr/>
          </p:nvSpPr>
          <p:spPr>
            <a:xfrm>
              <a:off x="5102922" y="38407"/>
              <a:ext cx="219300" cy="115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639" name="Google Shape;639;gaf19c3d7a0_0_52"/>
            <p:cNvSpPr/>
            <p:nvPr/>
          </p:nvSpPr>
          <p:spPr>
            <a:xfrm>
              <a:off x="5494806" y="0"/>
              <a:ext cx="1306200" cy="192000"/>
            </a:xfrm>
            <a:prstGeom prst="roundRect">
              <a:avLst>
                <a:gd name="adj" fmla="val 10000"/>
              </a:avLst>
            </a:prstGeom>
            <a:solidFill>
              <a:srgbClr val="B80B0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gaf19c3d7a0_0_52"/>
            <p:cNvSpPr txBox="1"/>
            <p:nvPr/>
          </p:nvSpPr>
          <p:spPr>
            <a:xfrm>
              <a:off x="5500431" y="5625"/>
              <a:ext cx="1295100" cy="180900"/>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Insights</a:t>
              </a:r>
              <a:endParaRPr sz="1400" b="0" i="0" u="none" strike="noStrike" cap="none">
                <a:solidFill>
                  <a:srgbClr val="000000"/>
                </a:solidFill>
                <a:latin typeface="Arial"/>
                <a:ea typeface="Arial"/>
                <a:cs typeface="Arial"/>
                <a:sym typeface="Arial"/>
              </a:endParaRPr>
            </a:p>
          </p:txBody>
        </p:sp>
        <p:sp>
          <p:nvSpPr>
            <p:cNvPr id="641" name="Google Shape;641;gaf19c3d7a0_0_52"/>
            <p:cNvSpPr/>
            <p:nvPr/>
          </p:nvSpPr>
          <p:spPr>
            <a:xfrm>
              <a:off x="6931714" y="0"/>
              <a:ext cx="276900" cy="192000"/>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gaf19c3d7a0_0_52"/>
            <p:cNvSpPr txBox="1"/>
            <p:nvPr/>
          </p:nvSpPr>
          <p:spPr>
            <a:xfrm>
              <a:off x="6931714" y="38407"/>
              <a:ext cx="219300" cy="115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643" name="Google Shape;643;gaf19c3d7a0_0_52"/>
            <p:cNvSpPr/>
            <p:nvPr/>
          </p:nvSpPr>
          <p:spPr>
            <a:xfrm>
              <a:off x="7323598" y="0"/>
              <a:ext cx="1306200" cy="192000"/>
            </a:xfrm>
            <a:prstGeom prst="roundRect">
              <a:avLst>
                <a:gd name="adj" fmla="val 10000"/>
              </a:avLst>
            </a:prstGeom>
            <a:solidFill>
              <a:srgbClr val="B80B0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gaf19c3d7a0_0_52"/>
            <p:cNvSpPr txBox="1"/>
            <p:nvPr/>
          </p:nvSpPr>
          <p:spPr>
            <a:xfrm>
              <a:off x="7329223" y="5625"/>
              <a:ext cx="1295100" cy="180900"/>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Conclusions</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gaf19c3d7a0_0_26"/>
          <p:cNvSpPr txBox="1">
            <a:spLocks noGrp="1"/>
          </p:cNvSpPr>
          <p:nvPr>
            <p:ph type="sldNum" idx="12"/>
          </p:nvPr>
        </p:nvSpPr>
        <p:spPr>
          <a:xfrm>
            <a:off x="6457950" y="4785608"/>
            <a:ext cx="21351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1100"/>
              <a:buNone/>
            </a:pPr>
            <a:fld id="{00000000-1234-1234-1234-123412341234}" type="slidenum">
              <a:rPr lang="en" sz="1100"/>
              <a:t>12</a:t>
            </a:fld>
            <a:endParaRPr sz="1100"/>
          </a:p>
        </p:txBody>
      </p:sp>
      <p:sp>
        <p:nvSpPr>
          <p:cNvPr id="650" name="Google Shape;650;gaf19c3d7a0_0_26"/>
          <p:cNvSpPr txBox="1"/>
          <p:nvPr/>
        </p:nvSpPr>
        <p:spPr>
          <a:xfrm>
            <a:off x="64300" y="885424"/>
            <a:ext cx="8656200" cy="3499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651" name="Google Shape;651;gaf19c3d7a0_0_26"/>
          <p:cNvPicPr preferRelativeResize="0"/>
          <p:nvPr/>
        </p:nvPicPr>
        <p:blipFill rotWithShape="1">
          <a:blip r:embed="rId3">
            <a:alphaModFix/>
          </a:blip>
          <a:srcRect/>
          <a:stretch/>
        </p:blipFill>
        <p:spPr>
          <a:xfrm>
            <a:off x="10594" y="563436"/>
            <a:ext cx="8709908" cy="3821789"/>
          </a:xfrm>
          <a:prstGeom prst="rect">
            <a:avLst/>
          </a:prstGeom>
          <a:noFill/>
          <a:ln>
            <a:noFill/>
          </a:ln>
        </p:spPr>
      </p:pic>
      <p:sp>
        <p:nvSpPr>
          <p:cNvPr id="652" name="Google Shape;652;gaf19c3d7a0_0_26"/>
          <p:cNvSpPr txBox="1"/>
          <p:nvPr/>
        </p:nvSpPr>
        <p:spPr>
          <a:xfrm>
            <a:off x="10594" y="315130"/>
            <a:ext cx="5283900" cy="3693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chemeClr val="accent1"/>
                </a:solidFill>
                <a:latin typeface="Impact"/>
                <a:ea typeface="Impact"/>
                <a:cs typeface="Impact"/>
                <a:sym typeface="Impact"/>
              </a:rPr>
              <a:t>Dimensional Model</a:t>
            </a:r>
            <a:endParaRPr sz="2400" b="0" i="0" u="none" strike="noStrike" cap="none">
              <a:solidFill>
                <a:schemeClr val="accent1"/>
              </a:solidFill>
              <a:latin typeface="Impact"/>
              <a:ea typeface="Impact"/>
              <a:cs typeface="Impact"/>
              <a:sym typeface="Impact"/>
            </a:endParaRPr>
          </a:p>
        </p:txBody>
      </p:sp>
      <p:grpSp>
        <p:nvGrpSpPr>
          <p:cNvPr id="653" name="Google Shape;653;gaf19c3d7a0_0_26"/>
          <p:cNvGrpSpPr/>
          <p:nvPr/>
        </p:nvGrpSpPr>
        <p:grpSpPr>
          <a:xfrm>
            <a:off x="70777" y="29636"/>
            <a:ext cx="8621367" cy="192000"/>
            <a:chOff x="8431" y="0"/>
            <a:chExt cx="8621367" cy="192000"/>
          </a:xfrm>
        </p:grpSpPr>
        <p:sp>
          <p:nvSpPr>
            <p:cNvPr id="654" name="Google Shape;654;gaf19c3d7a0_0_26"/>
            <p:cNvSpPr/>
            <p:nvPr/>
          </p:nvSpPr>
          <p:spPr>
            <a:xfrm>
              <a:off x="8431" y="0"/>
              <a:ext cx="1306200" cy="1920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gaf19c3d7a0_0_26"/>
            <p:cNvSpPr txBox="1"/>
            <p:nvPr/>
          </p:nvSpPr>
          <p:spPr>
            <a:xfrm>
              <a:off x="14056" y="5625"/>
              <a:ext cx="1295100" cy="180900"/>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 sz="1100" b="0" i="0" u="none" strike="noStrike" cap="none">
                  <a:solidFill>
                    <a:schemeClr val="lt1"/>
                  </a:solidFill>
                  <a:latin typeface="Arial"/>
                  <a:ea typeface="Arial"/>
                  <a:cs typeface="Arial"/>
                  <a:sym typeface="Arial"/>
                </a:rPr>
                <a:t>Introduction</a:t>
              </a:r>
              <a:endParaRPr sz="2400" b="0" i="0" u="none" strike="noStrike" cap="none">
                <a:solidFill>
                  <a:schemeClr val="lt1"/>
                </a:solidFill>
                <a:latin typeface="Arial"/>
                <a:ea typeface="Arial"/>
                <a:cs typeface="Arial"/>
                <a:sym typeface="Arial"/>
              </a:endParaRPr>
            </a:p>
          </p:txBody>
        </p:sp>
        <p:sp>
          <p:nvSpPr>
            <p:cNvPr id="656" name="Google Shape;656;gaf19c3d7a0_0_26"/>
            <p:cNvSpPr/>
            <p:nvPr/>
          </p:nvSpPr>
          <p:spPr>
            <a:xfrm>
              <a:off x="1445339" y="0"/>
              <a:ext cx="276900" cy="192000"/>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gaf19c3d7a0_0_26"/>
            <p:cNvSpPr txBox="1"/>
            <p:nvPr/>
          </p:nvSpPr>
          <p:spPr>
            <a:xfrm>
              <a:off x="1445339" y="38407"/>
              <a:ext cx="219300" cy="115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658" name="Google Shape;658;gaf19c3d7a0_0_26"/>
            <p:cNvSpPr/>
            <p:nvPr/>
          </p:nvSpPr>
          <p:spPr>
            <a:xfrm>
              <a:off x="1837223" y="0"/>
              <a:ext cx="1306200" cy="1920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gaf19c3d7a0_0_26"/>
            <p:cNvSpPr txBox="1"/>
            <p:nvPr/>
          </p:nvSpPr>
          <p:spPr>
            <a:xfrm>
              <a:off x="1842848" y="5625"/>
              <a:ext cx="1295100" cy="180900"/>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Solution Overview</a:t>
              </a:r>
              <a:endParaRPr sz="1400" b="0" i="0" u="none" strike="noStrike" cap="none">
                <a:solidFill>
                  <a:srgbClr val="000000"/>
                </a:solidFill>
                <a:latin typeface="Arial"/>
                <a:ea typeface="Arial"/>
                <a:cs typeface="Arial"/>
                <a:sym typeface="Arial"/>
              </a:endParaRPr>
            </a:p>
          </p:txBody>
        </p:sp>
        <p:sp>
          <p:nvSpPr>
            <p:cNvPr id="660" name="Google Shape;660;gaf19c3d7a0_0_26"/>
            <p:cNvSpPr/>
            <p:nvPr/>
          </p:nvSpPr>
          <p:spPr>
            <a:xfrm>
              <a:off x="3274131" y="0"/>
              <a:ext cx="276900" cy="192000"/>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gaf19c3d7a0_0_26"/>
            <p:cNvSpPr txBox="1"/>
            <p:nvPr/>
          </p:nvSpPr>
          <p:spPr>
            <a:xfrm>
              <a:off x="3274131" y="38407"/>
              <a:ext cx="219300" cy="115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662" name="Google Shape;662;gaf19c3d7a0_0_26"/>
            <p:cNvSpPr/>
            <p:nvPr/>
          </p:nvSpPr>
          <p:spPr>
            <a:xfrm>
              <a:off x="3666015" y="0"/>
              <a:ext cx="1306200" cy="192000"/>
            </a:xfrm>
            <a:prstGeom prst="roundRect">
              <a:avLst>
                <a:gd name="adj" fmla="val 10000"/>
              </a:avLst>
            </a:prstGeom>
            <a:solidFill>
              <a:srgbClr val="A5A5A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gaf19c3d7a0_0_26"/>
            <p:cNvSpPr txBox="1"/>
            <p:nvPr/>
          </p:nvSpPr>
          <p:spPr>
            <a:xfrm>
              <a:off x="3671640" y="5625"/>
              <a:ext cx="1295100" cy="180900"/>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ETL/Data Model</a:t>
              </a:r>
              <a:endParaRPr sz="1400" b="0" i="0" u="none" strike="noStrike" cap="none">
                <a:solidFill>
                  <a:srgbClr val="000000"/>
                </a:solidFill>
                <a:latin typeface="Arial"/>
                <a:ea typeface="Arial"/>
                <a:cs typeface="Arial"/>
                <a:sym typeface="Arial"/>
              </a:endParaRPr>
            </a:p>
          </p:txBody>
        </p:sp>
        <p:sp>
          <p:nvSpPr>
            <p:cNvPr id="664" name="Google Shape;664;gaf19c3d7a0_0_26"/>
            <p:cNvSpPr/>
            <p:nvPr/>
          </p:nvSpPr>
          <p:spPr>
            <a:xfrm>
              <a:off x="5102922" y="0"/>
              <a:ext cx="276900" cy="192000"/>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gaf19c3d7a0_0_26"/>
            <p:cNvSpPr txBox="1"/>
            <p:nvPr/>
          </p:nvSpPr>
          <p:spPr>
            <a:xfrm>
              <a:off x="5102922" y="38407"/>
              <a:ext cx="219300" cy="115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666" name="Google Shape;666;gaf19c3d7a0_0_26"/>
            <p:cNvSpPr/>
            <p:nvPr/>
          </p:nvSpPr>
          <p:spPr>
            <a:xfrm>
              <a:off x="5494806" y="0"/>
              <a:ext cx="1306200" cy="192000"/>
            </a:xfrm>
            <a:prstGeom prst="roundRect">
              <a:avLst>
                <a:gd name="adj" fmla="val 10000"/>
              </a:avLst>
            </a:prstGeom>
            <a:solidFill>
              <a:srgbClr val="B80B0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gaf19c3d7a0_0_26"/>
            <p:cNvSpPr txBox="1"/>
            <p:nvPr/>
          </p:nvSpPr>
          <p:spPr>
            <a:xfrm>
              <a:off x="5500431" y="5625"/>
              <a:ext cx="1295100" cy="180900"/>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Insights</a:t>
              </a:r>
              <a:endParaRPr sz="1400" b="0" i="0" u="none" strike="noStrike" cap="none">
                <a:solidFill>
                  <a:srgbClr val="000000"/>
                </a:solidFill>
                <a:latin typeface="Arial"/>
                <a:ea typeface="Arial"/>
                <a:cs typeface="Arial"/>
                <a:sym typeface="Arial"/>
              </a:endParaRPr>
            </a:p>
          </p:txBody>
        </p:sp>
        <p:sp>
          <p:nvSpPr>
            <p:cNvPr id="668" name="Google Shape;668;gaf19c3d7a0_0_26"/>
            <p:cNvSpPr/>
            <p:nvPr/>
          </p:nvSpPr>
          <p:spPr>
            <a:xfrm>
              <a:off x="6931714" y="0"/>
              <a:ext cx="276900" cy="192000"/>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gaf19c3d7a0_0_26"/>
            <p:cNvSpPr txBox="1"/>
            <p:nvPr/>
          </p:nvSpPr>
          <p:spPr>
            <a:xfrm>
              <a:off x="6931714" y="38407"/>
              <a:ext cx="219300" cy="115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670" name="Google Shape;670;gaf19c3d7a0_0_26"/>
            <p:cNvSpPr/>
            <p:nvPr/>
          </p:nvSpPr>
          <p:spPr>
            <a:xfrm>
              <a:off x="7323598" y="0"/>
              <a:ext cx="1306200" cy="192000"/>
            </a:xfrm>
            <a:prstGeom prst="roundRect">
              <a:avLst>
                <a:gd name="adj" fmla="val 10000"/>
              </a:avLst>
            </a:prstGeom>
            <a:solidFill>
              <a:srgbClr val="B80B0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gaf19c3d7a0_0_26"/>
            <p:cNvSpPr txBox="1"/>
            <p:nvPr/>
          </p:nvSpPr>
          <p:spPr>
            <a:xfrm>
              <a:off x="7329223" y="5625"/>
              <a:ext cx="1295100" cy="180900"/>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Conclusions</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7"/>
          <p:cNvSpPr txBox="1">
            <a:spLocks noGrp="1"/>
          </p:cNvSpPr>
          <p:nvPr>
            <p:ph type="sldNum" idx="12"/>
          </p:nvPr>
        </p:nvSpPr>
        <p:spPr>
          <a:xfrm>
            <a:off x="6457950" y="4785608"/>
            <a:ext cx="21351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1100"/>
              <a:buNone/>
            </a:pPr>
            <a:fld id="{00000000-1234-1234-1234-123412341234}" type="slidenum">
              <a:rPr lang="en" sz="1100"/>
              <a:t>13</a:t>
            </a:fld>
            <a:endParaRPr sz="1100"/>
          </a:p>
        </p:txBody>
      </p:sp>
      <p:sp>
        <p:nvSpPr>
          <p:cNvPr id="678" name="Google Shape;678;p7"/>
          <p:cNvSpPr txBox="1">
            <a:spLocks noGrp="1"/>
          </p:cNvSpPr>
          <p:nvPr>
            <p:ph type="title" idx="4294967295"/>
          </p:nvPr>
        </p:nvSpPr>
        <p:spPr>
          <a:xfrm>
            <a:off x="0" y="64212"/>
            <a:ext cx="8284464" cy="6921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chemeClr val="accent1"/>
              </a:buClr>
              <a:buSzPts val="2400"/>
              <a:buFont typeface="Arial"/>
              <a:buNone/>
            </a:pPr>
            <a:r>
              <a:rPr lang="en" sz="2400"/>
              <a:t>DATA STORAGE &amp; CLOUD</a:t>
            </a:r>
            <a:endParaRPr sz="2400" i="1"/>
          </a:p>
        </p:txBody>
      </p:sp>
      <p:pic>
        <p:nvPicPr>
          <p:cNvPr id="679" name="Google Shape;679;p7"/>
          <p:cNvPicPr preferRelativeResize="0"/>
          <p:nvPr/>
        </p:nvPicPr>
        <p:blipFill rotWithShape="1">
          <a:blip r:embed="rId3">
            <a:alphaModFix/>
          </a:blip>
          <a:srcRect/>
          <a:stretch/>
        </p:blipFill>
        <p:spPr>
          <a:xfrm>
            <a:off x="284619" y="577233"/>
            <a:ext cx="3572994" cy="2053833"/>
          </a:xfrm>
          <a:prstGeom prst="rect">
            <a:avLst/>
          </a:prstGeom>
          <a:noFill/>
          <a:ln>
            <a:noFill/>
          </a:ln>
        </p:spPr>
      </p:pic>
      <p:pic>
        <p:nvPicPr>
          <p:cNvPr id="680" name="Google Shape;680;p7"/>
          <p:cNvPicPr preferRelativeResize="0"/>
          <p:nvPr/>
        </p:nvPicPr>
        <p:blipFill rotWithShape="1">
          <a:blip r:embed="rId4"/>
          <a:srcRect/>
          <a:stretch/>
        </p:blipFill>
        <p:spPr>
          <a:xfrm>
            <a:off x="4142232" y="649348"/>
            <a:ext cx="4028228" cy="1866389"/>
          </a:xfrm>
          <a:prstGeom prst="rect">
            <a:avLst/>
          </a:prstGeom>
          <a:noFill/>
          <a:ln>
            <a:noFill/>
          </a:ln>
        </p:spPr>
      </p:pic>
      <p:pic>
        <p:nvPicPr>
          <p:cNvPr id="681" name="Google Shape;681;p7"/>
          <p:cNvPicPr preferRelativeResize="0"/>
          <p:nvPr/>
        </p:nvPicPr>
        <p:blipFill rotWithShape="1">
          <a:blip r:embed="rId5"/>
          <a:srcRect/>
          <a:stretch/>
        </p:blipFill>
        <p:spPr>
          <a:xfrm>
            <a:off x="781032" y="2380297"/>
            <a:ext cx="3312855" cy="1805481"/>
          </a:xfrm>
          <a:prstGeom prst="rect">
            <a:avLst/>
          </a:prstGeom>
          <a:noFill/>
          <a:ln>
            <a:noFill/>
          </a:ln>
        </p:spPr>
      </p:pic>
      <p:pic>
        <p:nvPicPr>
          <p:cNvPr id="682" name="Google Shape;682;p7"/>
          <p:cNvPicPr preferRelativeResize="0"/>
          <p:nvPr/>
        </p:nvPicPr>
        <p:blipFill rotWithShape="1">
          <a:blip r:embed="rId6">
            <a:alphaModFix/>
          </a:blip>
          <a:srcRect b="19109"/>
          <a:stretch/>
        </p:blipFill>
        <p:spPr>
          <a:xfrm>
            <a:off x="4711089" y="2486181"/>
            <a:ext cx="3931920" cy="1699597"/>
          </a:xfrm>
          <a:prstGeom prst="rect">
            <a:avLst/>
          </a:prstGeom>
          <a:noFill/>
          <a:ln>
            <a:noFill/>
          </a:ln>
        </p:spPr>
      </p:pic>
      <p:grpSp>
        <p:nvGrpSpPr>
          <p:cNvPr id="683" name="Google Shape;683;p7"/>
          <p:cNvGrpSpPr/>
          <p:nvPr/>
        </p:nvGrpSpPr>
        <p:grpSpPr>
          <a:xfrm>
            <a:off x="70777" y="29636"/>
            <a:ext cx="8621446" cy="192037"/>
            <a:chOff x="8431" y="0"/>
            <a:chExt cx="8621446" cy="192037"/>
          </a:xfrm>
        </p:grpSpPr>
        <p:sp>
          <p:nvSpPr>
            <p:cNvPr id="684" name="Google Shape;684;p7"/>
            <p:cNvSpPr/>
            <p:nvPr/>
          </p:nvSpPr>
          <p:spPr>
            <a:xfrm>
              <a:off x="8431" y="0"/>
              <a:ext cx="1306279" cy="192037"/>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7"/>
            <p:cNvSpPr txBox="1"/>
            <p:nvPr/>
          </p:nvSpPr>
          <p:spPr>
            <a:xfrm>
              <a:off x="14056" y="5625"/>
              <a:ext cx="1295029" cy="180787"/>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 sz="1100" b="0" i="0" u="none" strike="noStrike" cap="none">
                  <a:solidFill>
                    <a:schemeClr val="lt1"/>
                  </a:solidFill>
                  <a:latin typeface="Arial"/>
                  <a:ea typeface="Arial"/>
                  <a:cs typeface="Arial"/>
                  <a:sym typeface="Arial"/>
                </a:rPr>
                <a:t>Introduction</a:t>
              </a:r>
              <a:endParaRPr sz="2400" b="0" i="0" u="none" strike="noStrike" cap="none">
                <a:solidFill>
                  <a:schemeClr val="lt1"/>
                </a:solidFill>
                <a:latin typeface="Arial"/>
                <a:ea typeface="Arial"/>
                <a:cs typeface="Arial"/>
                <a:sym typeface="Arial"/>
              </a:endParaRPr>
            </a:p>
          </p:txBody>
        </p:sp>
        <p:sp>
          <p:nvSpPr>
            <p:cNvPr id="686" name="Google Shape;686;p7"/>
            <p:cNvSpPr/>
            <p:nvPr/>
          </p:nvSpPr>
          <p:spPr>
            <a:xfrm>
              <a:off x="1445339" y="0"/>
              <a:ext cx="276931" cy="192037"/>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7"/>
            <p:cNvSpPr txBox="1"/>
            <p:nvPr/>
          </p:nvSpPr>
          <p:spPr>
            <a:xfrm>
              <a:off x="1445339" y="38407"/>
              <a:ext cx="219320" cy="1152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688" name="Google Shape;688;p7"/>
            <p:cNvSpPr/>
            <p:nvPr/>
          </p:nvSpPr>
          <p:spPr>
            <a:xfrm>
              <a:off x="1837223" y="0"/>
              <a:ext cx="1306279" cy="192037"/>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7"/>
            <p:cNvSpPr txBox="1"/>
            <p:nvPr/>
          </p:nvSpPr>
          <p:spPr>
            <a:xfrm>
              <a:off x="1842848" y="5625"/>
              <a:ext cx="1295029" cy="18078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Solution Overview</a:t>
              </a:r>
              <a:endParaRPr sz="1400" b="0" i="0" u="none" strike="noStrike" cap="none">
                <a:solidFill>
                  <a:srgbClr val="000000"/>
                </a:solidFill>
                <a:latin typeface="Arial"/>
                <a:ea typeface="Arial"/>
                <a:cs typeface="Arial"/>
                <a:sym typeface="Arial"/>
              </a:endParaRPr>
            </a:p>
          </p:txBody>
        </p:sp>
        <p:sp>
          <p:nvSpPr>
            <p:cNvPr id="690" name="Google Shape;690;p7"/>
            <p:cNvSpPr/>
            <p:nvPr/>
          </p:nvSpPr>
          <p:spPr>
            <a:xfrm>
              <a:off x="3274131" y="0"/>
              <a:ext cx="276931" cy="192037"/>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7"/>
            <p:cNvSpPr txBox="1"/>
            <p:nvPr/>
          </p:nvSpPr>
          <p:spPr>
            <a:xfrm>
              <a:off x="3274131" y="38407"/>
              <a:ext cx="219320" cy="1152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692" name="Google Shape;692;p7"/>
            <p:cNvSpPr/>
            <p:nvPr/>
          </p:nvSpPr>
          <p:spPr>
            <a:xfrm>
              <a:off x="3666015" y="0"/>
              <a:ext cx="1306279" cy="192037"/>
            </a:xfrm>
            <a:prstGeom prst="roundRect">
              <a:avLst>
                <a:gd name="adj" fmla="val 10000"/>
              </a:avLst>
            </a:prstGeom>
            <a:solidFill>
              <a:srgbClr val="A5A5A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7"/>
            <p:cNvSpPr txBox="1"/>
            <p:nvPr/>
          </p:nvSpPr>
          <p:spPr>
            <a:xfrm>
              <a:off x="3671640" y="5625"/>
              <a:ext cx="1295029" cy="18078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ETL/Data Model</a:t>
              </a:r>
              <a:endParaRPr sz="1400" b="0" i="0" u="none" strike="noStrike" cap="none">
                <a:solidFill>
                  <a:srgbClr val="000000"/>
                </a:solidFill>
                <a:latin typeface="Arial"/>
                <a:ea typeface="Arial"/>
                <a:cs typeface="Arial"/>
                <a:sym typeface="Arial"/>
              </a:endParaRPr>
            </a:p>
          </p:txBody>
        </p:sp>
        <p:sp>
          <p:nvSpPr>
            <p:cNvPr id="694" name="Google Shape;694;p7"/>
            <p:cNvSpPr/>
            <p:nvPr/>
          </p:nvSpPr>
          <p:spPr>
            <a:xfrm>
              <a:off x="5102922" y="0"/>
              <a:ext cx="276931" cy="192037"/>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7"/>
            <p:cNvSpPr txBox="1"/>
            <p:nvPr/>
          </p:nvSpPr>
          <p:spPr>
            <a:xfrm>
              <a:off x="5102922" y="38407"/>
              <a:ext cx="219320" cy="1152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696" name="Google Shape;696;p7"/>
            <p:cNvSpPr/>
            <p:nvPr/>
          </p:nvSpPr>
          <p:spPr>
            <a:xfrm>
              <a:off x="5494806" y="0"/>
              <a:ext cx="1306279" cy="192037"/>
            </a:xfrm>
            <a:prstGeom prst="roundRect">
              <a:avLst>
                <a:gd name="adj" fmla="val 10000"/>
              </a:avLst>
            </a:prstGeom>
            <a:solidFill>
              <a:srgbClr val="B80B0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7"/>
            <p:cNvSpPr txBox="1"/>
            <p:nvPr/>
          </p:nvSpPr>
          <p:spPr>
            <a:xfrm>
              <a:off x="5500431" y="5625"/>
              <a:ext cx="1295029" cy="18078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Insights</a:t>
              </a:r>
              <a:endParaRPr sz="1400" b="0" i="0" u="none" strike="noStrike" cap="none">
                <a:solidFill>
                  <a:srgbClr val="000000"/>
                </a:solidFill>
                <a:latin typeface="Arial"/>
                <a:ea typeface="Arial"/>
                <a:cs typeface="Arial"/>
                <a:sym typeface="Arial"/>
              </a:endParaRPr>
            </a:p>
          </p:txBody>
        </p:sp>
        <p:sp>
          <p:nvSpPr>
            <p:cNvPr id="698" name="Google Shape;698;p7"/>
            <p:cNvSpPr/>
            <p:nvPr/>
          </p:nvSpPr>
          <p:spPr>
            <a:xfrm>
              <a:off x="6931714" y="0"/>
              <a:ext cx="276931" cy="192037"/>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7"/>
            <p:cNvSpPr txBox="1"/>
            <p:nvPr/>
          </p:nvSpPr>
          <p:spPr>
            <a:xfrm>
              <a:off x="6931714" y="38407"/>
              <a:ext cx="219320" cy="1152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700" name="Google Shape;700;p7"/>
            <p:cNvSpPr/>
            <p:nvPr/>
          </p:nvSpPr>
          <p:spPr>
            <a:xfrm>
              <a:off x="7323598" y="0"/>
              <a:ext cx="1306279" cy="192037"/>
            </a:xfrm>
            <a:prstGeom prst="roundRect">
              <a:avLst>
                <a:gd name="adj" fmla="val 10000"/>
              </a:avLst>
            </a:prstGeom>
            <a:solidFill>
              <a:srgbClr val="B80B0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7"/>
            <p:cNvSpPr txBox="1"/>
            <p:nvPr/>
          </p:nvSpPr>
          <p:spPr>
            <a:xfrm>
              <a:off x="7329223" y="5625"/>
              <a:ext cx="1295029" cy="18078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Conclusions</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gaffb59a0d7_0_1"/>
          <p:cNvSpPr txBox="1">
            <a:spLocks noGrp="1"/>
          </p:cNvSpPr>
          <p:nvPr>
            <p:ph type="sldNum" idx="12"/>
          </p:nvPr>
        </p:nvSpPr>
        <p:spPr>
          <a:xfrm>
            <a:off x="6457950" y="4785608"/>
            <a:ext cx="21351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1100"/>
              <a:buNone/>
            </a:pPr>
            <a:fld id="{00000000-1234-1234-1234-123412341234}" type="slidenum">
              <a:rPr lang="en" sz="1100"/>
              <a:t>14</a:t>
            </a:fld>
            <a:endParaRPr sz="1100"/>
          </a:p>
        </p:txBody>
      </p:sp>
      <p:sp>
        <p:nvSpPr>
          <p:cNvPr id="708" name="Google Shape;708;gaffb59a0d7_0_1"/>
          <p:cNvSpPr txBox="1">
            <a:spLocks noGrp="1"/>
          </p:cNvSpPr>
          <p:nvPr>
            <p:ph type="title" idx="4294967295"/>
          </p:nvPr>
        </p:nvSpPr>
        <p:spPr>
          <a:xfrm>
            <a:off x="0" y="64212"/>
            <a:ext cx="8284500" cy="6921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chemeClr val="accent1"/>
              </a:buClr>
              <a:buSzPts val="2400"/>
              <a:buFont typeface="Arial"/>
              <a:buNone/>
            </a:pPr>
            <a:r>
              <a:rPr lang="en" sz="2400"/>
              <a:t>DATA STORAGE &amp; CLOUD</a:t>
            </a:r>
            <a:endParaRPr sz="2400" i="1"/>
          </a:p>
        </p:txBody>
      </p:sp>
      <p:grpSp>
        <p:nvGrpSpPr>
          <p:cNvPr id="709" name="Google Shape;709;gaffb59a0d7_0_1"/>
          <p:cNvGrpSpPr/>
          <p:nvPr/>
        </p:nvGrpSpPr>
        <p:grpSpPr>
          <a:xfrm>
            <a:off x="70777" y="29636"/>
            <a:ext cx="8621367" cy="192000"/>
            <a:chOff x="8431" y="0"/>
            <a:chExt cx="8621367" cy="192000"/>
          </a:xfrm>
        </p:grpSpPr>
        <p:sp>
          <p:nvSpPr>
            <p:cNvPr id="710" name="Google Shape;710;gaffb59a0d7_0_1"/>
            <p:cNvSpPr/>
            <p:nvPr/>
          </p:nvSpPr>
          <p:spPr>
            <a:xfrm>
              <a:off x="8431" y="0"/>
              <a:ext cx="1306200" cy="1920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gaffb59a0d7_0_1"/>
            <p:cNvSpPr txBox="1"/>
            <p:nvPr/>
          </p:nvSpPr>
          <p:spPr>
            <a:xfrm>
              <a:off x="14056" y="5625"/>
              <a:ext cx="1295100" cy="180900"/>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 sz="1100" b="0" i="0" u="none" strike="noStrike" cap="none">
                  <a:solidFill>
                    <a:schemeClr val="lt1"/>
                  </a:solidFill>
                  <a:latin typeface="Arial"/>
                  <a:ea typeface="Arial"/>
                  <a:cs typeface="Arial"/>
                  <a:sym typeface="Arial"/>
                </a:rPr>
                <a:t>Introduction</a:t>
              </a:r>
              <a:endParaRPr sz="2400" b="0" i="0" u="none" strike="noStrike" cap="none">
                <a:solidFill>
                  <a:schemeClr val="lt1"/>
                </a:solidFill>
                <a:latin typeface="Arial"/>
                <a:ea typeface="Arial"/>
                <a:cs typeface="Arial"/>
                <a:sym typeface="Arial"/>
              </a:endParaRPr>
            </a:p>
          </p:txBody>
        </p:sp>
        <p:sp>
          <p:nvSpPr>
            <p:cNvPr id="712" name="Google Shape;712;gaffb59a0d7_0_1"/>
            <p:cNvSpPr/>
            <p:nvPr/>
          </p:nvSpPr>
          <p:spPr>
            <a:xfrm>
              <a:off x="1445339" y="0"/>
              <a:ext cx="276900" cy="192000"/>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gaffb59a0d7_0_1"/>
            <p:cNvSpPr txBox="1"/>
            <p:nvPr/>
          </p:nvSpPr>
          <p:spPr>
            <a:xfrm>
              <a:off x="1445339" y="38407"/>
              <a:ext cx="219300" cy="115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714" name="Google Shape;714;gaffb59a0d7_0_1"/>
            <p:cNvSpPr/>
            <p:nvPr/>
          </p:nvSpPr>
          <p:spPr>
            <a:xfrm>
              <a:off x="1837223" y="0"/>
              <a:ext cx="1306200" cy="1920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gaffb59a0d7_0_1"/>
            <p:cNvSpPr txBox="1"/>
            <p:nvPr/>
          </p:nvSpPr>
          <p:spPr>
            <a:xfrm>
              <a:off x="1842848" y="5625"/>
              <a:ext cx="1295100" cy="180900"/>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Solution Overview</a:t>
              </a:r>
              <a:endParaRPr sz="1400" b="0" i="0" u="none" strike="noStrike" cap="none">
                <a:solidFill>
                  <a:srgbClr val="000000"/>
                </a:solidFill>
                <a:latin typeface="Arial"/>
                <a:ea typeface="Arial"/>
                <a:cs typeface="Arial"/>
                <a:sym typeface="Arial"/>
              </a:endParaRPr>
            </a:p>
          </p:txBody>
        </p:sp>
        <p:sp>
          <p:nvSpPr>
            <p:cNvPr id="716" name="Google Shape;716;gaffb59a0d7_0_1"/>
            <p:cNvSpPr/>
            <p:nvPr/>
          </p:nvSpPr>
          <p:spPr>
            <a:xfrm>
              <a:off x="3274131" y="0"/>
              <a:ext cx="276900" cy="192000"/>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gaffb59a0d7_0_1"/>
            <p:cNvSpPr txBox="1"/>
            <p:nvPr/>
          </p:nvSpPr>
          <p:spPr>
            <a:xfrm>
              <a:off x="3274131" y="38407"/>
              <a:ext cx="219300" cy="115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718" name="Google Shape;718;gaffb59a0d7_0_1"/>
            <p:cNvSpPr/>
            <p:nvPr/>
          </p:nvSpPr>
          <p:spPr>
            <a:xfrm>
              <a:off x="3666015" y="0"/>
              <a:ext cx="1306200" cy="192000"/>
            </a:xfrm>
            <a:prstGeom prst="roundRect">
              <a:avLst>
                <a:gd name="adj" fmla="val 10000"/>
              </a:avLst>
            </a:prstGeom>
            <a:solidFill>
              <a:srgbClr val="A5A5A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gaffb59a0d7_0_1"/>
            <p:cNvSpPr txBox="1"/>
            <p:nvPr/>
          </p:nvSpPr>
          <p:spPr>
            <a:xfrm>
              <a:off x="3671640" y="5625"/>
              <a:ext cx="1295100" cy="180900"/>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ETL/Data Model</a:t>
              </a:r>
              <a:endParaRPr sz="1400" b="0" i="0" u="none" strike="noStrike" cap="none">
                <a:solidFill>
                  <a:srgbClr val="000000"/>
                </a:solidFill>
                <a:latin typeface="Arial"/>
                <a:ea typeface="Arial"/>
                <a:cs typeface="Arial"/>
                <a:sym typeface="Arial"/>
              </a:endParaRPr>
            </a:p>
          </p:txBody>
        </p:sp>
        <p:sp>
          <p:nvSpPr>
            <p:cNvPr id="720" name="Google Shape;720;gaffb59a0d7_0_1"/>
            <p:cNvSpPr/>
            <p:nvPr/>
          </p:nvSpPr>
          <p:spPr>
            <a:xfrm>
              <a:off x="5102922" y="0"/>
              <a:ext cx="276900" cy="192000"/>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gaffb59a0d7_0_1"/>
            <p:cNvSpPr txBox="1"/>
            <p:nvPr/>
          </p:nvSpPr>
          <p:spPr>
            <a:xfrm>
              <a:off x="5102922" y="38407"/>
              <a:ext cx="219300" cy="115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722" name="Google Shape;722;gaffb59a0d7_0_1"/>
            <p:cNvSpPr/>
            <p:nvPr/>
          </p:nvSpPr>
          <p:spPr>
            <a:xfrm>
              <a:off x="5494806" y="0"/>
              <a:ext cx="1306200" cy="192000"/>
            </a:xfrm>
            <a:prstGeom prst="roundRect">
              <a:avLst>
                <a:gd name="adj" fmla="val 10000"/>
              </a:avLst>
            </a:prstGeom>
            <a:solidFill>
              <a:srgbClr val="B80B0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gaffb59a0d7_0_1"/>
            <p:cNvSpPr txBox="1"/>
            <p:nvPr/>
          </p:nvSpPr>
          <p:spPr>
            <a:xfrm>
              <a:off x="5500431" y="5625"/>
              <a:ext cx="1295100" cy="180900"/>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Insights</a:t>
              </a:r>
              <a:endParaRPr sz="1400" b="0" i="0" u="none" strike="noStrike" cap="none">
                <a:solidFill>
                  <a:srgbClr val="000000"/>
                </a:solidFill>
                <a:latin typeface="Arial"/>
                <a:ea typeface="Arial"/>
                <a:cs typeface="Arial"/>
                <a:sym typeface="Arial"/>
              </a:endParaRPr>
            </a:p>
          </p:txBody>
        </p:sp>
        <p:sp>
          <p:nvSpPr>
            <p:cNvPr id="724" name="Google Shape;724;gaffb59a0d7_0_1"/>
            <p:cNvSpPr/>
            <p:nvPr/>
          </p:nvSpPr>
          <p:spPr>
            <a:xfrm>
              <a:off x="6931714" y="0"/>
              <a:ext cx="276900" cy="192000"/>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gaffb59a0d7_0_1"/>
            <p:cNvSpPr txBox="1"/>
            <p:nvPr/>
          </p:nvSpPr>
          <p:spPr>
            <a:xfrm>
              <a:off x="6931714" y="38407"/>
              <a:ext cx="219300" cy="115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726" name="Google Shape;726;gaffb59a0d7_0_1"/>
            <p:cNvSpPr/>
            <p:nvPr/>
          </p:nvSpPr>
          <p:spPr>
            <a:xfrm>
              <a:off x="7323598" y="0"/>
              <a:ext cx="1306200" cy="192000"/>
            </a:xfrm>
            <a:prstGeom prst="roundRect">
              <a:avLst>
                <a:gd name="adj" fmla="val 10000"/>
              </a:avLst>
            </a:prstGeom>
            <a:solidFill>
              <a:srgbClr val="B80B0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gaffb59a0d7_0_1"/>
            <p:cNvSpPr txBox="1"/>
            <p:nvPr/>
          </p:nvSpPr>
          <p:spPr>
            <a:xfrm>
              <a:off x="7329223" y="5625"/>
              <a:ext cx="1295100" cy="180900"/>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Conclusions</a:t>
              </a:r>
              <a:endParaRPr sz="1400" b="0" i="0" u="none" strike="noStrike" cap="none">
                <a:solidFill>
                  <a:srgbClr val="000000"/>
                </a:solidFill>
                <a:latin typeface="Arial"/>
                <a:ea typeface="Arial"/>
                <a:cs typeface="Arial"/>
                <a:sym typeface="Arial"/>
              </a:endParaRPr>
            </a:p>
          </p:txBody>
        </p:sp>
      </p:grpSp>
      <p:pic>
        <p:nvPicPr>
          <p:cNvPr id="728" name="Google Shape;728;gaffb59a0d7_0_1"/>
          <p:cNvPicPr preferRelativeResize="0"/>
          <p:nvPr/>
        </p:nvPicPr>
        <p:blipFill rotWithShape="1">
          <a:blip r:embed="rId3">
            <a:alphaModFix/>
          </a:blip>
          <a:srcRect/>
          <a:stretch/>
        </p:blipFill>
        <p:spPr>
          <a:xfrm>
            <a:off x="189150" y="634975"/>
            <a:ext cx="2390780" cy="3374500"/>
          </a:xfrm>
          <a:prstGeom prst="rect">
            <a:avLst/>
          </a:prstGeom>
          <a:noFill/>
          <a:ln>
            <a:noFill/>
          </a:ln>
        </p:spPr>
      </p:pic>
      <p:pic>
        <p:nvPicPr>
          <p:cNvPr id="729" name="Google Shape;729;gaffb59a0d7_0_1"/>
          <p:cNvPicPr preferRelativeResize="0"/>
          <p:nvPr/>
        </p:nvPicPr>
        <p:blipFill rotWithShape="1">
          <a:blip r:embed="rId4">
            <a:alphaModFix/>
          </a:blip>
          <a:srcRect/>
          <a:stretch/>
        </p:blipFill>
        <p:spPr>
          <a:xfrm>
            <a:off x="3909050" y="816350"/>
            <a:ext cx="4852345" cy="3374500"/>
          </a:xfrm>
          <a:prstGeom prst="rect">
            <a:avLst/>
          </a:prstGeom>
          <a:noFill/>
          <a:ln>
            <a:noFill/>
          </a:ln>
        </p:spPr>
      </p:pic>
      <p:pic>
        <p:nvPicPr>
          <p:cNvPr id="730" name="Google Shape;730;gaffb59a0d7_0_1"/>
          <p:cNvPicPr preferRelativeResize="0"/>
          <p:nvPr/>
        </p:nvPicPr>
        <p:blipFill rotWithShape="1">
          <a:blip r:embed="rId5">
            <a:alphaModFix/>
          </a:blip>
          <a:srcRect/>
          <a:stretch/>
        </p:blipFill>
        <p:spPr>
          <a:xfrm>
            <a:off x="2834625" y="511500"/>
            <a:ext cx="1975499" cy="1464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8"/>
          <p:cNvSpPr txBox="1">
            <a:spLocks noGrp="1"/>
          </p:cNvSpPr>
          <p:nvPr>
            <p:ph type="sldNum" idx="12"/>
          </p:nvPr>
        </p:nvSpPr>
        <p:spPr>
          <a:xfrm>
            <a:off x="6457950" y="4785608"/>
            <a:ext cx="21351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1100"/>
              <a:buNone/>
            </a:pPr>
            <a:fld id="{00000000-1234-1234-1234-123412341234}" type="slidenum">
              <a:rPr lang="en" sz="1100"/>
              <a:t>15</a:t>
            </a:fld>
            <a:endParaRPr sz="1100"/>
          </a:p>
        </p:txBody>
      </p:sp>
      <p:sp>
        <p:nvSpPr>
          <p:cNvPr id="737" name="Google Shape;737;p8"/>
          <p:cNvSpPr txBox="1">
            <a:spLocks noGrp="1"/>
          </p:cNvSpPr>
          <p:nvPr>
            <p:ph type="title" idx="4294967295"/>
          </p:nvPr>
        </p:nvSpPr>
        <p:spPr>
          <a:xfrm>
            <a:off x="0" y="64212"/>
            <a:ext cx="8284464" cy="6921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chemeClr val="accent1"/>
              </a:buClr>
              <a:buSzPts val="2400"/>
              <a:buFont typeface="Arial"/>
              <a:buNone/>
            </a:pPr>
            <a:r>
              <a:rPr lang="en" sz="2400"/>
              <a:t>GRAPH DATABASE: NEO4J</a:t>
            </a:r>
            <a:endParaRPr sz="2400" i="1"/>
          </a:p>
        </p:txBody>
      </p:sp>
      <p:grpSp>
        <p:nvGrpSpPr>
          <p:cNvPr id="738" name="Google Shape;738;p8"/>
          <p:cNvGrpSpPr/>
          <p:nvPr/>
        </p:nvGrpSpPr>
        <p:grpSpPr>
          <a:xfrm>
            <a:off x="70777" y="29636"/>
            <a:ext cx="8621446" cy="192037"/>
            <a:chOff x="8431" y="0"/>
            <a:chExt cx="8621446" cy="192037"/>
          </a:xfrm>
        </p:grpSpPr>
        <p:sp>
          <p:nvSpPr>
            <p:cNvPr id="739" name="Google Shape;739;p8"/>
            <p:cNvSpPr/>
            <p:nvPr/>
          </p:nvSpPr>
          <p:spPr>
            <a:xfrm>
              <a:off x="8431" y="0"/>
              <a:ext cx="1306279" cy="192037"/>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8"/>
            <p:cNvSpPr txBox="1"/>
            <p:nvPr/>
          </p:nvSpPr>
          <p:spPr>
            <a:xfrm>
              <a:off x="14056" y="5625"/>
              <a:ext cx="1295029" cy="180787"/>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 sz="1100" b="0" i="0" u="none" strike="noStrike" cap="none">
                  <a:solidFill>
                    <a:schemeClr val="lt1"/>
                  </a:solidFill>
                  <a:latin typeface="Arial"/>
                  <a:ea typeface="Arial"/>
                  <a:cs typeface="Arial"/>
                  <a:sym typeface="Arial"/>
                </a:rPr>
                <a:t>Introduction</a:t>
              </a:r>
              <a:endParaRPr sz="2400" b="0" i="0" u="none" strike="noStrike" cap="none">
                <a:solidFill>
                  <a:schemeClr val="lt1"/>
                </a:solidFill>
                <a:latin typeface="Arial"/>
                <a:ea typeface="Arial"/>
                <a:cs typeface="Arial"/>
                <a:sym typeface="Arial"/>
              </a:endParaRPr>
            </a:p>
          </p:txBody>
        </p:sp>
        <p:sp>
          <p:nvSpPr>
            <p:cNvPr id="741" name="Google Shape;741;p8"/>
            <p:cNvSpPr/>
            <p:nvPr/>
          </p:nvSpPr>
          <p:spPr>
            <a:xfrm>
              <a:off x="1445339" y="0"/>
              <a:ext cx="276931" cy="192037"/>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8"/>
            <p:cNvSpPr txBox="1"/>
            <p:nvPr/>
          </p:nvSpPr>
          <p:spPr>
            <a:xfrm>
              <a:off x="1445339" y="38407"/>
              <a:ext cx="219320" cy="1152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743" name="Google Shape;743;p8"/>
            <p:cNvSpPr/>
            <p:nvPr/>
          </p:nvSpPr>
          <p:spPr>
            <a:xfrm>
              <a:off x="1837223" y="0"/>
              <a:ext cx="1306279" cy="192037"/>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8"/>
            <p:cNvSpPr txBox="1"/>
            <p:nvPr/>
          </p:nvSpPr>
          <p:spPr>
            <a:xfrm>
              <a:off x="1842848" y="5625"/>
              <a:ext cx="1295029" cy="18078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Solution Overview</a:t>
              </a:r>
              <a:endParaRPr sz="1400" b="0" i="0" u="none" strike="noStrike" cap="none">
                <a:solidFill>
                  <a:srgbClr val="000000"/>
                </a:solidFill>
                <a:latin typeface="Arial"/>
                <a:ea typeface="Arial"/>
                <a:cs typeface="Arial"/>
                <a:sym typeface="Arial"/>
              </a:endParaRPr>
            </a:p>
          </p:txBody>
        </p:sp>
        <p:sp>
          <p:nvSpPr>
            <p:cNvPr id="745" name="Google Shape;745;p8"/>
            <p:cNvSpPr/>
            <p:nvPr/>
          </p:nvSpPr>
          <p:spPr>
            <a:xfrm>
              <a:off x="3274131" y="0"/>
              <a:ext cx="276931" cy="192037"/>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8"/>
            <p:cNvSpPr txBox="1"/>
            <p:nvPr/>
          </p:nvSpPr>
          <p:spPr>
            <a:xfrm>
              <a:off x="3274131" y="38407"/>
              <a:ext cx="219320" cy="1152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747" name="Google Shape;747;p8"/>
            <p:cNvSpPr/>
            <p:nvPr/>
          </p:nvSpPr>
          <p:spPr>
            <a:xfrm>
              <a:off x="3666015" y="0"/>
              <a:ext cx="1306279" cy="192037"/>
            </a:xfrm>
            <a:prstGeom prst="roundRect">
              <a:avLst>
                <a:gd name="adj" fmla="val 10000"/>
              </a:avLst>
            </a:prstGeom>
            <a:solidFill>
              <a:srgbClr val="A5A5A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8"/>
            <p:cNvSpPr txBox="1"/>
            <p:nvPr/>
          </p:nvSpPr>
          <p:spPr>
            <a:xfrm>
              <a:off x="3671640" y="5625"/>
              <a:ext cx="1295029" cy="18078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ETL/Data Model</a:t>
              </a:r>
              <a:endParaRPr sz="1400" b="0" i="0" u="none" strike="noStrike" cap="none">
                <a:solidFill>
                  <a:srgbClr val="000000"/>
                </a:solidFill>
                <a:latin typeface="Arial"/>
                <a:ea typeface="Arial"/>
                <a:cs typeface="Arial"/>
                <a:sym typeface="Arial"/>
              </a:endParaRPr>
            </a:p>
          </p:txBody>
        </p:sp>
        <p:sp>
          <p:nvSpPr>
            <p:cNvPr id="749" name="Google Shape;749;p8"/>
            <p:cNvSpPr/>
            <p:nvPr/>
          </p:nvSpPr>
          <p:spPr>
            <a:xfrm>
              <a:off x="5102922" y="0"/>
              <a:ext cx="276931" cy="192037"/>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8"/>
            <p:cNvSpPr txBox="1"/>
            <p:nvPr/>
          </p:nvSpPr>
          <p:spPr>
            <a:xfrm>
              <a:off x="5102922" y="38407"/>
              <a:ext cx="219320" cy="1152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751" name="Google Shape;751;p8"/>
            <p:cNvSpPr/>
            <p:nvPr/>
          </p:nvSpPr>
          <p:spPr>
            <a:xfrm>
              <a:off x="5494806" y="0"/>
              <a:ext cx="1306279" cy="192037"/>
            </a:xfrm>
            <a:prstGeom prst="roundRect">
              <a:avLst>
                <a:gd name="adj" fmla="val 10000"/>
              </a:avLst>
            </a:prstGeom>
            <a:solidFill>
              <a:srgbClr val="B80B0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8"/>
            <p:cNvSpPr txBox="1"/>
            <p:nvPr/>
          </p:nvSpPr>
          <p:spPr>
            <a:xfrm>
              <a:off x="5500431" y="5625"/>
              <a:ext cx="1295029" cy="18078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Insights</a:t>
              </a:r>
              <a:endParaRPr sz="1400" b="0" i="0" u="none" strike="noStrike" cap="none">
                <a:solidFill>
                  <a:srgbClr val="000000"/>
                </a:solidFill>
                <a:latin typeface="Arial"/>
                <a:ea typeface="Arial"/>
                <a:cs typeface="Arial"/>
                <a:sym typeface="Arial"/>
              </a:endParaRPr>
            </a:p>
          </p:txBody>
        </p:sp>
        <p:sp>
          <p:nvSpPr>
            <p:cNvPr id="753" name="Google Shape;753;p8"/>
            <p:cNvSpPr/>
            <p:nvPr/>
          </p:nvSpPr>
          <p:spPr>
            <a:xfrm>
              <a:off x="6931714" y="0"/>
              <a:ext cx="276931" cy="192037"/>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8"/>
            <p:cNvSpPr txBox="1"/>
            <p:nvPr/>
          </p:nvSpPr>
          <p:spPr>
            <a:xfrm>
              <a:off x="6931714" y="38407"/>
              <a:ext cx="219320" cy="1152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755" name="Google Shape;755;p8"/>
            <p:cNvSpPr/>
            <p:nvPr/>
          </p:nvSpPr>
          <p:spPr>
            <a:xfrm>
              <a:off x="7323598" y="0"/>
              <a:ext cx="1306279" cy="192037"/>
            </a:xfrm>
            <a:prstGeom prst="roundRect">
              <a:avLst>
                <a:gd name="adj" fmla="val 10000"/>
              </a:avLst>
            </a:prstGeom>
            <a:solidFill>
              <a:srgbClr val="B80B0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8"/>
            <p:cNvSpPr txBox="1"/>
            <p:nvPr/>
          </p:nvSpPr>
          <p:spPr>
            <a:xfrm>
              <a:off x="7329223" y="5625"/>
              <a:ext cx="1295029" cy="18078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Conclusions</a:t>
              </a:r>
              <a:endParaRPr sz="1400" b="0" i="0" u="none" strike="noStrike" cap="none">
                <a:solidFill>
                  <a:srgbClr val="000000"/>
                </a:solidFill>
                <a:latin typeface="Arial"/>
                <a:ea typeface="Arial"/>
                <a:cs typeface="Arial"/>
                <a:sym typeface="Arial"/>
              </a:endParaRPr>
            </a:p>
          </p:txBody>
        </p:sp>
      </p:grpSp>
      <p:pic>
        <p:nvPicPr>
          <p:cNvPr id="757" name="Google Shape;757;p8"/>
          <p:cNvPicPr preferRelativeResize="0"/>
          <p:nvPr/>
        </p:nvPicPr>
        <p:blipFill rotWithShape="1">
          <a:blip r:embed="rId3">
            <a:alphaModFix/>
          </a:blip>
          <a:srcRect/>
          <a:stretch/>
        </p:blipFill>
        <p:spPr>
          <a:xfrm>
            <a:off x="294775" y="1997900"/>
            <a:ext cx="3526675" cy="2144325"/>
          </a:xfrm>
          <a:prstGeom prst="rect">
            <a:avLst/>
          </a:prstGeom>
          <a:noFill/>
          <a:ln>
            <a:noFill/>
          </a:ln>
        </p:spPr>
      </p:pic>
      <p:pic>
        <p:nvPicPr>
          <p:cNvPr id="758" name="Google Shape;758;p8" descr="Chart, bubble chart&#10;&#10;Description automatically generated"/>
          <p:cNvPicPr preferRelativeResize="0"/>
          <p:nvPr/>
        </p:nvPicPr>
        <p:blipFill rotWithShape="1">
          <a:blip r:embed="rId4">
            <a:alphaModFix/>
          </a:blip>
          <a:srcRect/>
          <a:stretch/>
        </p:blipFill>
        <p:spPr>
          <a:xfrm>
            <a:off x="427344" y="825801"/>
            <a:ext cx="3132409" cy="1646046"/>
          </a:xfrm>
          <a:prstGeom prst="rect">
            <a:avLst/>
          </a:prstGeom>
          <a:noFill/>
          <a:ln>
            <a:noFill/>
          </a:ln>
        </p:spPr>
      </p:pic>
      <p:pic>
        <p:nvPicPr>
          <p:cNvPr id="759" name="Google Shape;759;p8"/>
          <p:cNvPicPr preferRelativeResize="0"/>
          <p:nvPr/>
        </p:nvPicPr>
        <p:blipFill rotWithShape="1">
          <a:blip r:embed="rId5">
            <a:alphaModFix/>
          </a:blip>
          <a:srcRect/>
          <a:stretch/>
        </p:blipFill>
        <p:spPr>
          <a:xfrm>
            <a:off x="3874125" y="776100"/>
            <a:ext cx="4818099" cy="30335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9"/>
          <p:cNvSpPr txBox="1">
            <a:spLocks noGrp="1"/>
          </p:cNvSpPr>
          <p:nvPr>
            <p:ph type="sldNum" idx="12"/>
          </p:nvPr>
        </p:nvSpPr>
        <p:spPr>
          <a:xfrm>
            <a:off x="6457950" y="4785608"/>
            <a:ext cx="21351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1100"/>
              <a:buNone/>
            </a:pPr>
            <a:fld id="{00000000-1234-1234-1234-123412341234}" type="slidenum">
              <a:rPr lang="en" sz="1100"/>
              <a:t>16</a:t>
            </a:fld>
            <a:endParaRPr sz="1100"/>
          </a:p>
        </p:txBody>
      </p:sp>
      <p:sp>
        <p:nvSpPr>
          <p:cNvPr id="766" name="Google Shape;766;p9"/>
          <p:cNvSpPr txBox="1">
            <a:spLocks noGrp="1"/>
          </p:cNvSpPr>
          <p:nvPr>
            <p:ph type="title" idx="4294967295"/>
          </p:nvPr>
        </p:nvSpPr>
        <p:spPr>
          <a:xfrm>
            <a:off x="0" y="83128"/>
            <a:ext cx="8284464" cy="6921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chemeClr val="accent1"/>
              </a:buClr>
              <a:buSzPts val="2400"/>
              <a:buFont typeface="Arial"/>
              <a:buNone/>
            </a:pPr>
            <a:r>
              <a:rPr lang="en" sz="2400"/>
              <a:t>ONE DAY IN CHICAGO</a:t>
            </a:r>
            <a:endParaRPr sz="2400" i="1"/>
          </a:p>
        </p:txBody>
      </p:sp>
      <p:pic>
        <p:nvPicPr>
          <p:cNvPr id="767" name="Google Shape;767;p9"/>
          <p:cNvPicPr preferRelativeResize="0"/>
          <p:nvPr/>
        </p:nvPicPr>
        <p:blipFill rotWithShape="1">
          <a:blip r:embed="rId3">
            <a:alphaModFix/>
          </a:blip>
          <a:srcRect/>
          <a:stretch/>
        </p:blipFill>
        <p:spPr>
          <a:xfrm>
            <a:off x="2731746" y="4222143"/>
            <a:ext cx="5861304" cy="563465"/>
          </a:xfrm>
          <a:prstGeom prst="rect">
            <a:avLst/>
          </a:prstGeom>
          <a:noFill/>
          <a:ln>
            <a:noFill/>
          </a:ln>
        </p:spPr>
      </p:pic>
      <p:sp>
        <p:nvSpPr>
          <p:cNvPr id="768" name="Google Shape;768;p9"/>
          <p:cNvSpPr/>
          <p:nvPr/>
        </p:nvSpPr>
        <p:spPr>
          <a:xfrm>
            <a:off x="206971" y="1836384"/>
            <a:ext cx="2317805"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600" b="0" i="0" u="none" strike="noStrike" cap="none">
                <a:solidFill>
                  <a:srgbClr val="000000"/>
                </a:solidFill>
                <a:latin typeface="Arial"/>
                <a:ea typeface="Arial"/>
                <a:cs typeface="Arial"/>
                <a:sym typeface="Arial"/>
              </a:rPr>
              <a:t>Heat for Every 15 Minutes</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br>
              <a:rPr lang="en"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grpSp>
        <p:nvGrpSpPr>
          <p:cNvPr id="769" name="Google Shape;769;p9"/>
          <p:cNvGrpSpPr/>
          <p:nvPr/>
        </p:nvGrpSpPr>
        <p:grpSpPr>
          <a:xfrm>
            <a:off x="70777" y="29636"/>
            <a:ext cx="8621446" cy="192037"/>
            <a:chOff x="8431" y="0"/>
            <a:chExt cx="8621446" cy="192037"/>
          </a:xfrm>
        </p:grpSpPr>
        <p:sp>
          <p:nvSpPr>
            <p:cNvPr id="770" name="Google Shape;770;p9"/>
            <p:cNvSpPr/>
            <p:nvPr/>
          </p:nvSpPr>
          <p:spPr>
            <a:xfrm>
              <a:off x="8431" y="0"/>
              <a:ext cx="1306279" cy="192037"/>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9"/>
            <p:cNvSpPr txBox="1"/>
            <p:nvPr/>
          </p:nvSpPr>
          <p:spPr>
            <a:xfrm>
              <a:off x="14056" y="5625"/>
              <a:ext cx="1295029" cy="180787"/>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 sz="1100" b="0" i="0" u="none" strike="noStrike" cap="none">
                  <a:solidFill>
                    <a:schemeClr val="lt1"/>
                  </a:solidFill>
                  <a:latin typeface="Arial"/>
                  <a:ea typeface="Arial"/>
                  <a:cs typeface="Arial"/>
                  <a:sym typeface="Arial"/>
                </a:rPr>
                <a:t>Introduction</a:t>
              </a:r>
              <a:endParaRPr sz="2400" b="0" i="0" u="none" strike="noStrike" cap="none">
                <a:solidFill>
                  <a:schemeClr val="lt1"/>
                </a:solidFill>
                <a:latin typeface="Arial"/>
                <a:ea typeface="Arial"/>
                <a:cs typeface="Arial"/>
                <a:sym typeface="Arial"/>
              </a:endParaRPr>
            </a:p>
          </p:txBody>
        </p:sp>
        <p:sp>
          <p:nvSpPr>
            <p:cNvPr id="772" name="Google Shape;772;p9"/>
            <p:cNvSpPr/>
            <p:nvPr/>
          </p:nvSpPr>
          <p:spPr>
            <a:xfrm>
              <a:off x="1445339" y="0"/>
              <a:ext cx="276931" cy="192037"/>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9"/>
            <p:cNvSpPr txBox="1"/>
            <p:nvPr/>
          </p:nvSpPr>
          <p:spPr>
            <a:xfrm>
              <a:off x="1445339" y="38407"/>
              <a:ext cx="219320" cy="1152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774" name="Google Shape;774;p9"/>
            <p:cNvSpPr/>
            <p:nvPr/>
          </p:nvSpPr>
          <p:spPr>
            <a:xfrm>
              <a:off x="1837223" y="0"/>
              <a:ext cx="1306279" cy="192037"/>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9"/>
            <p:cNvSpPr txBox="1"/>
            <p:nvPr/>
          </p:nvSpPr>
          <p:spPr>
            <a:xfrm>
              <a:off x="1842848" y="5625"/>
              <a:ext cx="1295029" cy="18078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Solution Overview</a:t>
              </a:r>
              <a:endParaRPr sz="1400" b="0" i="0" u="none" strike="noStrike" cap="none">
                <a:solidFill>
                  <a:srgbClr val="000000"/>
                </a:solidFill>
                <a:latin typeface="Arial"/>
                <a:ea typeface="Arial"/>
                <a:cs typeface="Arial"/>
                <a:sym typeface="Arial"/>
              </a:endParaRPr>
            </a:p>
          </p:txBody>
        </p:sp>
        <p:sp>
          <p:nvSpPr>
            <p:cNvPr id="776" name="Google Shape;776;p9"/>
            <p:cNvSpPr/>
            <p:nvPr/>
          </p:nvSpPr>
          <p:spPr>
            <a:xfrm>
              <a:off x="3274131" y="0"/>
              <a:ext cx="276931" cy="192037"/>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9"/>
            <p:cNvSpPr txBox="1"/>
            <p:nvPr/>
          </p:nvSpPr>
          <p:spPr>
            <a:xfrm>
              <a:off x="3274131" y="38407"/>
              <a:ext cx="219320" cy="1152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778" name="Google Shape;778;p9"/>
            <p:cNvSpPr/>
            <p:nvPr/>
          </p:nvSpPr>
          <p:spPr>
            <a:xfrm>
              <a:off x="3666015" y="0"/>
              <a:ext cx="1306279" cy="192037"/>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9"/>
            <p:cNvSpPr txBox="1"/>
            <p:nvPr/>
          </p:nvSpPr>
          <p:spPr>
            <a:xfrm>
              <a:off x="3671640" y="5625"/>
              <a:ext cx="1295029" cy="18078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ETL/Data Model</a:t>
              </a:r>
              <a:endParaRPr sz="1400" b="0" i="0" u="none" strike="noStrike" cap="none">
                <a:solidFill>
                  <a:srgbClr val="000000"/>
                </a:solidFill>
                <a:latin typeface="Arial"/>
                <a:ea typeface="Arial"/>
                <a:cs typeface="Arial"/>
                <a:sym typeface="Arial"/>
              </a:endParaRPr>
            </a:p>
          </p:txBody>
        </p:sp>
        <p:sp>
          <p:nvSpPr>
            <p:cNvPr id="780" name="Google Shape;780;p9"/>
            <p:cNvSpPr/>
            <p:nvPr/>
          </p:nvSpPr>
          <p:spPr>
            <a:xfrm>
              <a:off x="5102922" y="0"/>
              <a:ext cx="276931" cy="192037"/>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9"/>
            <p:cNvSpPr txBox="1"/>
            <p:nvPr/>
          </p:nvSpPr>
          <p:spPr>
            <a:xfrm>
              <a:off x="5102922" y="38407"/>
              <a:ext cx="219320" cy="1152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782" name="Google Shape;782;p9"/>
            <p:cNvSpPr/>
            <p:nvPr/>
          </p:nvSpPr>
          <p:spPr>
            <a:xfrm>
              <a:off x="5494806" y="0"/>
              <a:ext cx="1306279" cy="192037"/>
            </a:xfrm>
            <a:prstGeom prst="roundRect">
              <a:avLst>
                <a:gd name="adj" fmla="val 10000"/>
              </a:avLst>
            </a:prstGeom>
            <a:solidFill>
              <a:srgbClr val="A5A5A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9"/>
            <p:cNvSpPr txBox="1"/>
            <p:nvPr/>
          </p:nvSpPr>
          <p:spPr>
            <a:xfrm>
              <a:off x="5500431" y="5625"/>
              <a:ext cx="1295029" cy="18078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Insights</a:t>
              </a:r>
              <a:endParaRPr sz="1400" b="0" i="0" u="none" strike="noStrike" cap="none">
                <a:solidFill>
                  <a:srgbClr val="000000"/>
                </a:solidFill>
                <a:latin typeface="Arial"/>
                <a:ea typeface="Arial"/>
                <a:cs typeface="Arial"/>
                <a:sym typeface="Arial"/>
              </a:endParaRPr>
            </a:p>
          </p:txBody>
        </p:sp>
        <p:sp>
          <p:nvSpPr>
            <p:cNvPr id="784" name="Google Shape;784;p9"/>
            <p:cNvSpPr/>
            <p:nvPr/>
          </p:nvSpPr>
          <p:spPr>
            <a:xfrm>
              <a:off x="6931714" y="0"/>
              <a:ext cx="276931" cy="192037"/>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9"/>
            <p:cNvSpPr txBox="1"/>
            <p:nvPr/>
          </p:nvSpPr>
          <p:spPr>
            <a:xfrm>
              <a:off x="6931714" y="38407"/>
              <a:ext cx="219320" cy="1152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786" name="Google Shape;786;p9"/>
            <p:cNvSpPr/>
            <p:nvPr/>
          </p:nvSpPr>
          <p:spPr>
            <a:xfrm>
              <a:off x="7323598" y="0"/>
              <a:ext cx="1306279" cy="192037"/>
            </a:xfrm>
            <a:prstGeom prst="roundRect">
              <a:avLst>
                <a:gd name="adj" fmla="val 10000"/>
              </a:avLst>
            </a:prstGeom>
            <a:solidFill>
              <a:srgbClr val="B80B0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9"/>
            <p:cNvSpPr txBox="1"/>
            <p:nvPr/>
          </p:nvSpPr>
          <p:spPr>
            <a:xfrm>
              <a:off x="7329223" y="5625"/>
              <a:ext cx="1295029" cy="18078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Conclusions</a:t>
              </a:r>
              <a:endParaRPr sz="1400" b="0" i="0" u="none" strike="noStrike" cap="none">
                <a:solidFill>
                  <a:srgbClr val="000000"/>
                </a:solidFill>
                <a:latin typeface="Arial"/>
                <a:ea typeface="Arial"/>
                <a:cs typeface="Arial"/>
                <a:sym typeface="Arial"/>
              </a:endParaRPr>
            </a:p>
          </p:txBody>
        </p:sp>
      </p:grpSp>
      <p:pic>
        <p:nvPicPr>
          <p:cNvPr id="788" name="Google Shape;788;p9"/>
          <p:cNvPicPr preferRelativeResize="0"/>
          <p:nvPr/>
        </p:nvPicPr>
        <p:blipFill rotWithShape="1">
          <a:blip r:embed="rId4">
            <a:alphaModFix/>
          </a:blip>
          <a:srcRect/>
          <a:stretch/>
        </p:blipFill>
        <p:spPr>
          <a:xfrm>
            <a:off x="2731750" y="510835"/>
            <a:ext cx="5861299" cy="365881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8"/>
                                        </p:tgtEl>
                                        <p:attrNameLst>
                                          <p:attrName>style.visibility</p:attrName>
                                        </p:attrNameLst>
                                      </p:cBhvr>
                                      <p:to>
                                        <p:strVal val="visible"/>
                                      </p:to>
                                    </p:set>
                                    <p:animEffect transition="in" filter="fade">
                                      <p:cBhvr>
                                        <p:cTn id="7" dur="1000"/>
                                        <p:tgtEl>
                                          <p:spTgt spid="7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gaef9255580_0_40"/>
          <p:cNvSpPr txBox="1">
            <a:spLocks noGrp="1"/>
          </p:cNvSpPr>
          <p:nvPr>
            <p:ph type="sldNum" idx="12"/>
          </p:nvPr>
        </p:nvSpPr>
        <p:spPr>
          <a:xfrm>
            <a:off x="6457950" y="4785608"/>
            <a:ext cx="21351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1100"/>
              <a:buNone/>
            </a:pPr>
            <a:fld id="{00000000-1234-1234-1234-123412341234}" type="slidenum">
              <a:rPr lang="en" sz="1100"/>
              <a:t>17</a:t>
            </a:fld>
            <a:endParaRPr sz="1100"/>
          </a:p>
        </p:txBody>
      </p:sp>
      <p:sp>
        <p:nvSpPr>
          <p:cNvPr id="795" name="Google Shape;795;gaef9255580_0_40"/>
          <p:cNvSpPr txBox="1">
            <a:spLocks noGrp="1"/>
          </p:cNvSpPr>
          <p:nvPr>
            <p:ph type="title" idx="4294967295"/>
          </p:nvPr>
        </p:nvSpPr>
        <p:spPr>
          <a:xfrm>
            <a:off x="120557" y="336102"/>
            <a:ext cx="6800700" cy="6921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chemeClr val="accent1"/>
              </a:buClr>
              <a:buSzPts val="2400"/>
              <a:buFont typeface="Arial"/>
              <a:buNone/>
            </a:pPr>
            <a:r>
              <a:rPr lang="en" sz="2400"/>
              <a:t>Major Crime Prone Areas in Chicago</a:t>
            </a:r>
            <a:endParaRPr sz="2400"/>
          </a:p>
          <a:p>
            <a:pPr marL="0" lvl="0" indent="0" algn="l" rtl="0">
              <a:lnSpc>
                <a:spcPct val="100000"/>
              </a:lnSpc>
              <a:spcBef>
                <a:spcPts val="0"/>
              </a:spcBef>
              <a:spcAft>
                <a:spcPts val="0"/>
              </a:spcAft>
              <a:buClr>
                <a:schemeClr val="accent1"/>
              </a:buClr>
              <a:buSzPts val="2400"/>
              <a:buFont typeface="Arial"/>
              <a:buNone/>
            </a:pPr>
            <a:endParaRPr sz="2400"/>
          </a:p>
        </p:txBody>
      </p:sp>
      <p:sp>
        <p:nvSpPr>
          <p:cNvPr id="796" name="Google Shape;796;gaef9255580_0_40"/>
          <p:cNvSpPr txBox="1"/>
          <p:nvPr/>
        </p:nvSpPr>
        <p:spPr>
          <a:xfrm>
            <a:off x="146325" y="692100"/>
            <a:ext cx="3840300" cy="3333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400" b="0" i="0" u="none" strike="noStrike" cap="none">
              <a:solidFill>
                <a:schemeClr val="dk1"/>
              </a:solidFill>
              <a:latin typeface="Arial"/>
              <a:ea typeface="Arial"/>
              <a:cs typeface="Arial"/>
              <a:sym typeface="Arial"/>
            </a:endParaRPr>
          </a:p>
        </p:txBody>
      </p:sp>
      <p:pic>
        <p:nvPicPr>
          <p:cNvPr id="797" name="Google Shape;797;gaef9255580_0_40"/>
          <p:cNvPicPr preferRelativeResize="0"/>
          <p:nvPr/>
        </p:nvPicPr>
        <p:blipFill rotWithShape="1">
          <a:blip r:embed="rId3">
            <a:alphaModFix/>
          </a:blip>
          <a:srcRect/>
          <a:stretch/>
        </p:blipFill>
        <p:spPr>
          <a:xfrm>
            <a:off x="70775" y="1472227"/>
            <a:ext cx="3001100" cy="2533349"/>
          </a:xfrm>
          <a:prstGeom prst="rect">
            <a:avLst/>
          </a:prstGeom>
          <a:noFill/>
          <a:ln>
            <a:noFill/>
          </a:ln>
        </p:spPr>
      </p:pic>
      <p:pic>
        <p:nvPicPr>
          <p:cNvPr id="798" name="Google Shape;798;gaef9255580_0_40"/>
          <p:cNvPicPr preferRelativeResize="0"/>
          <p:nvPr/>
        </p:nvPicPr>
        <p:blipFill rotWithShape="1">
          <a:blip r:embed="rId4">
            <a:alphaModFix/>
          </a:blip>
          <a:srcRect/>
          <a:stretch/>
        </p:blipFill>
        <p:spPr>
          <a:xfrm>
            <a:off x="3071879" y="1012251"/>
            <a:ext cx="5152996" cy="3022091"/>
          </a:xfrm>
          <a:prstGeom prst="rect">
            <a:avLst/>
          </a:prstGeom>
          <a:noFill/>
          <a:ln>
            <a:noFill/>
          </a:ln>
        </p:spPr>
      </p:pic>
      <p:pic>
        <p:nvPicPr>
          <p:cNvPr id="799" name="Google Shape;799;gaef9255580_0_40"/>
          <p:cNvPicPr preferRelativeResize="0"/>
          <p:nvPr/>
        </p:nvPicPr>
        <p:blipFill rotWithShape="1">
          <a:blip r:embed="rId5">
            <a:alphaModFix/>
          </a:blip>
          <a:srcRect l="36038" t="7281" r="14367" b="10057"/>
          <a:stretch/>
        </p:blipFill>
        <p:spPr>
          <a:xfrm>
            <a:off x="7036296" y="1060202"/>
            <a:ext cx="978408" cy="1296216"/>
          </a:xfrm>
          <a:prstGeom prst="rect">
            <a:avLst/>
          </a:prstGeom>
          <a:noFill/>
          <a:ln>
            <a:noFill/>
          </a:ln>
        </p:spPr>
      </p:pic>
      <p:sp>
        <p:nvSpPr>
          <p:cNvPr id="800" name="Google Shape;800;gaef9255580_0_40"/>
          <p:cNvSpPr/>
          <p:nvPr/>
        </p:nvSpPr>
        <p:spPr>
          <a:xfrm>
            <a:off x="5001768" y="1651769"/>
            <a:ext cx="1106424" cy="789679"/>
          </a:xfrm>
          <a:prstGeom prst="ellipse">
            <a:avLst/>
          </a:prstGeom>
          <a:noFill/>
          <a:ln w="25400" cap="flat" cmpd="sng">
            <a:solidFill>
              <a:srgbClr val="860A0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01" name="Google Shape;801;gaef9255580_0_40"/>
          <p:cNvSpPr/>
          <p:nvPr/>
        </p:nvSpPr>
        <p:spPr>
          <a:xfrm>
            <a:off x="5479542" y="2356418"/>
            <a:ext cx="978408" cy="1005011"/>
          </a:xfrm>
          <a:prstGeom prst="ellipse">
            <a:avLst/>
          </a:prstGeom>
          <a:noFill/>
          <a:ln w="25400" cap="flat" cmpd="sng">
            <a:solidFill>
              <a:srgbClr val="860A0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802" name="Google Shape;802;gaef9255580_0_40"/>
          <p:cNvCxnSpPr/>
          <p:nvPr/>
        </p:nvCxnSpPr>
        <p:spPr>
          <a:xfrm rot="10800000" flipH="1">
            <a:off x="6089775" y="1472184"/>
            <a:ext cx="1015113" cy="374904"/>
          </a:xfrm>
          <a:prstGeom prst="straightConnector1">
            <a:avLst/>
          </a:prstGeom>
          <a:noFill/>
          <a:ln w="9525" cap="flat" cmpd="sng">
            <a:solidFill>
              <a:srgbClr val="B70809"/>
            </a:solidFill>
            <a:prstDash val="solid"/>
            <a:round/>
            <a:headEnd type="none" w="sm" len="sm"/>
            <a:tailEnd type="triangle" w="med" len="med"/>
          </a:ln>
        </p:spPr>
      </p:cxnSp>
      <p:cxnSp>
        <p:nvCxnSpPr>
          <p:cNvPr id="803" name="Google Shape;803;gaef9255580_0_40"/>
          <p:cNvCxnSpPr/>
          <p:nvPr/>
        </p:nvCxnSpPr>
        <p:spPr>
          <a:xfrm rot="10800000" flipH="1">
            <a:off x="6457950" y="2139750"/>
            <a:ext cx="893802" cy="609192"/>
          </a:xfrm>
          <a:prstGeom prst="straightConnector1">
            <a:avLst/>
          </a:prstGeom>
          <a:noFill/>
          <a:ln w="9525" cap="flat" cmpd="sng">
            <a:solidFill>
              <a:srgbClr val="B70809"/>
            </a:solidFill>
            <a:prstDash val="solid"/>
            <a:round/>
            <a:headEnd type="none" w="sm" len="sm"/>
            <a:tailEnd type="triangle" w="med" len="med"/>
          </a:ln>
        </p:spPr>
      </p:cxnSp>
      <p:sp>
        <p:nvSpPr>
          <p:cNvPr id="804" name="Google Shape;804;gaef9255580_0_40"/>
          <p:cNvSpPr/>
          <p:nvPr/>
        </p:nvSpPr>
        <p:spPr>
          <a:xfrm>
            <a:off x="4454820" y="2417862"/>
            <a:ext cx="23436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805" name="Google Shape;805;gaef9255580_0_40"/>
          <p:cNvSpPr/>
          <p:nvPr/>
        </p:nvSpPr>
        <p:spPr>
          <a:xfrm>
            <a:off x="4454820" y="2417862"/>
            <a:ext cx="23436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pSp>
        <p:nvGrpSpPr>
          <p:cNvPr id="806" name="Google Shape;806;gaef9255580_0_40"/>
          <p:cNvGrpSpPr/>
          <p:nvPr/>
        </p:nvGrpSpPr>
        <p:grpSpPr>
          <a:xfrm>
            <a:off x="70777" y="29636"/>
            <a:ext cx="8621446" cy="192037"/>
            <a:chOff x="8431" y="0"/>
            <a:chExt cx="8621446" cy="192037"/>
          </a:xfrm>
        </p:grpSpPr>
        <p:sp>
          <p:nvSpPr>
            <p:cNvPr id="807" name="Google Shape;807;gaef9255580_0_40"/>
            <p:cNvSpPr/>
            <p:nvPr/>
          </p:nvSpPr>
          <p:spPr>
            <a:xfrm>
              <a:off x="8431" y="0"/>
              <a:ext cx="1306279" cy="192037"/>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gaef9255580_0_40"/>
            <p:cNvSpPr txBox="1"/>
            <p:nvPr/>
          </p:nvSpPr>
          <p:spPr>
            <a:xfrm>
              <a:off x="14056" y="5625"/>
              <a:ext cx="1295029" cy="180787"/>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 sz="1100" b="0" i="0" u="none" strike="noStrike" cap="none">
                  <a:solidFill>
                    <a:schemeClr val="lt1"/>
                  </a:solidFill>
                  <a:latin typeface="Arial"/>
                  <a:ea typeface="Arial"/>
                  <a:cs typeface="Arial"/>
                  <a:sym typeface="Arial"/>
                </a:rPr>
                <a:t>Introduction</a:t>
              </a:r>
              <a:endParaRPr sz="2400" b="0" i="0" u="none" strike="noStrike" cap="none">
                <a:solidFill>
                  <a:schemeClr val="lt1"/>
                </a:solidFill>
                <a:latin typeface="Arial"/>
                <a:ea typeface="Arial"/>
                <a:cs typeface="Arial"/>
                <a:sym typeface="Arial"/>
              </a:endParaRPr>
            </a:p>
          </p:txBody>
        </p:sp>
        <p:sp>
          <p:nvSpPr>
            <p:cNvPr id="809" name="Google Shape;809;gaef9255580_0_40"/>
            <p:cNvSpPr/>
            <p:nvPr/>
          </p:nvSpPr>
          <p:spPr>
            <a:xfrm>
              <a:off x="1445339" y="0"/>
              <a:ext cx="276931" cy="192037"/>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gaef9255580_0_40"/>
            <p:cNvSpPr txBox="1"/>
            <p:nvPr/>
          </p:nvSpPr>
          <p:spPr>
            <a:xfrm>
              <a:off x="1445339" y="38407"/>
              <a:ext cx="219320" cy="1152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811" name="Google Shape;811;gaef9255580_0_40"/>
            <p:cNvSpPr/>
            <p:nvPr/>
          </p:nvSpPr>
          <p:spPr>
            <a:xfrm>
              <a:off x="1837223" y="0"/>
              <a:ext cx="1306279" cy="192037"/>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gaef9255580_0_40"/>
            <p:cNvSpPr txBox="1"/>
            <p:nvPr/>
          </p:nvSpPr>
          <p:spPr>
            <a:xfrm>
              <a:off x="1842848" y="5625"/>
              <a:ext cx="1295029" cy="18078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Solution Overview</a:t>
              </a:r>
              <a:endParaRPr sz="1400" b="0" i="0" u="none" strike="noStrike" cap="none">
                <a:solidFill>
                  <a:srgbClr val="000000"/>
                </a:solidFill>
                <a:latin typeface="Arial"/>
                <a:ea typeface="Arial"/>
                <a:cs typeface="Arial"/>
                <a:sym typeface="Arial"/>
              </a:endParaRPr>
            </a:p>
          </p:txBody>
        </p:sp>
        <p:sp>
          <p:nvSpPr>
            <p:cNvPr id="813" name="Google Shape;813;gaef9255580_0_40"/>
            <p:cNvSpPr/>
            <p:nvPr/>
          </p:nvSpPr>
          <p:spPr>
            <a:xfrm>
              <a:off x="3274131" y="0"/>
              <a:ext cx="276931" cy="192037"/>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gaef9255580_0_40"/>
            <p:cNvSpPr txBox="1"/>
            <p:nvPr/>
          </p:nvSpPr>
          <p:spPr>
            <a:xfrm>
              <a:off x="3274131" y="38407"/>
              <a:ext cx="219320" cy="1152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815" name="Google Shape;815;gaef9255580_0_40"/>
            <p:cNvSpPr/>
            <p:nvPr/>
          </p:nvSpPr>
          <p:spPr>
            <a:xfrm>
              <a:off x="3666015" y="0"/>
              <a:ext cx="1306279" cy="192037"/>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gaef9255580_0_40"/>
            <p:cNvSpPr txBox="1"/>
            <p:nvPr/>
          </p:nvSpPr>
          <p:spPr>
            <a:xfrm>
              <a:off x="3671640" y="5625"/>
              <a:ext cx="1295029" cy="18078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ETL/Data Model</a:t>
              </a:r>
              <a:endParaRPr sz="1400" b="0" i="0" u="none" strike="noStrike" cap="none">
                <a:solidFill>
                  <a:srgbClr val="000000"/>
                </a:solidFill>
                <a:latin typeface="Arial"/>
                <a:ea typeface="Arial"/>
                <a:cs typeface="Arial"/>
                <a:sym typeface="Arial"/>
              </a:endParaRPr>
            </a:p>
          </p:txBody>
        </p:sp>
        <p:sp>
          <p:nvSpPr>
            <p:cNvPr id="817" name="Google Shape;817;gaef9255580_0_40"/>
            <p:cNvSpPr/>
            <p:nvPr/>
          </p:nvSpPr>
          <p:spPr>
            <a:xfrm>
              <a:off x="5102922" y="0"/>
              <a:ext cx="276931" cy="192037"/>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gaef9255580_0_40"/>
            <p:cNvSpPr txBox="1"/>
            <p:nvPr/>
          </p:nvSpPr>
          <p:spPr>
            <a:xfrm>
              <a:off x="5102922" y="38407"/>
              <a:ext cx="219320" cy="1152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819" name="Google Shape;819;gaef9255580_0_40"/>
            <p:cNvSpPr/>
            <p:nvPr/>
          </p:nvSpPr>
          <p:spPr>
            <a:xfrm>
              <a:off x="5494806" y="0"/>
              <a:ext cx="1306279" cy="192037"/>
            </a:xfrm>
            <a:prstGeom prst="roundRect">
              <a:avLst>
                <a:gd name="adj" fmla="val 10000"/>
              </a:avLst>
            </a:prstGeom>
            <a:solidFill>
              <a:srgbClr val="A5A5A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gaef9255580_0_40"/>
            <p:cNvSpPr txBox="1"/>
            <p:nvPr/>
          </p:nvSpPr>
          <p:spPr>
            <a:xfrm>
              <a:off x="5500431" y="5625"/>
              <a:ext cx="1295029" cy="18078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Insights</a:t>
              </a:r>
              <a:endParaRPr sz="1400" b="0" i="0" u="none" strike="noStrike" cap="none">
                <a:solidFill>
                  <a:srgbClr val="000000"/>
                </a:solidFill>
                <a:latin typeface="Arial"/>
                <a:ea typeface="Arial"/>
                <a:cs typeface="Arial"/>
                <a:sym typeface="Arial"/>
              </a:endParaRPr>
            </a:p>
          </p:txBody>
        </p:sp>
        <p:sp>
          <p:nvSpPr>
            <p:cNvPr id="821" name="Google Shape;821;gaef9255580_0_40"/>
            <p:cNvSpPr/>
            <p:nvPr/>
          </p:nvSpPr>
          <p:spPr>
            <a:xfrm>
              <a:off x="6931714" y="0"/>
              <a:ext cx="276931" cy="192037"/>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gaef9255580_0_40"/>
            <p:cNvSpPr txBox="1"/>
            <p:nvPr/>
          </p:nvSpPr>
          <p:spPr>
            <a:xfrm>
              <a:off x="6931714" y="38407"/>
              <a:ext cx="219320" cy="1152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823" name="Google Shape;823;gaef9255580_0_40"/>
            <p:cNvSpPr/>
            <p:nvPr/>
          </p:nvSpPr>
          <p:spPr>
            <a:xfrm>
              <a:off x="7323598" y="0"/>
              <a:ext cx="1306279" cy="192037"/>
            </a:xfrm>
            <a:prstGeom prst="roundRect">
              <a:avLst>
                <a:gd name="adj" fmla="val 10000"/>
              </a:avLst>
            </a:prstGeom>
            <a:solidFill>
              <a:srgbClr val="B80B0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gaef9255580_0_40"/>
            <p:cNvSpPr txBox="1"/>
            <p:nvPr/>
          </p:nvSpPr>
          <p:spPr>
            <a:xfrm>
              <a:off x="7329223" y="5625"/>
              <a:ext cx="1295029" cy="18078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Conclusions</a:t>
              </a: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gaf19c3d7a0_0_304"/>
          <p:cNvSpPr txBox="1">
            <a:spLocks noGrp="1"/>
          </p:cNvSpPr>
          <p:nvPr>
            <p:ph type="sldNum" idx="12"/>
          </p:nvPr>
        </p:nvSpPr>
        <p:spPr>
          <a:xfrm>
            <a:off x="6457950" y="4785608"/>
            <a:ext cx="21351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1100"/>
              <a:buNone/>
            </a:pPr>
            <a:fld id="{00000000-1234-1234-1234-123412341234}" type="slidenum">
              <a:rPr lang="en" sz="1100"/>
              <a:t>18</a:t>
            </a:fld>
            <a:endParaRPr sz="1100"/>
          </a:p>
        </p:txBody>
      </p:sp>
      <p:sp>
        <p:nvSpPr>
          <p:cNvPr id="831" name="Google Shape;831;gaf19c3d7a0_0_304"/>
          <p:cNvSpPr txBox="1">
            <a:spLocks noGrp="1"/>
          </p:cNvSpPr>
          <p:nvPr>
            <p:ph type="title" idx="4294967295"/>
          </p:nvPr>
        </p:nvSpPr>
        <p:spPr>
          <a:xfrm>
            <a:off x="113630" y="252974"/>
            <a:ext cx="6800700" cy="6921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chemeClr val="accent1"/>
              </a:buClr>
              <a:buSzPts val="2400"/>
              <a:buFont typeface="Arial"/>
              <a:buNone/>
            </a:pPr>
            <a:r>
              <a:rPr lang="en" sz="2400"/>
              <a:t>Major Crime Issues in Chicago</a:t>
            </a:r>
            <a:endParaRPr sz="2400"/>
          </a:p>
          <a:p>
            <a:pPr marL="0" lvl="0" indent="0" algn="l" rtl="0">
              <a:lnSpc>
                <a:spcPct val="100000"/>
              </a:lnSpc>
              <a:spcBef>
                <a:spcPts val="0"/>
              </a:spcBef>
              <a:spcAft>
                <a:spcPts val="0"/>
              </a:spcAft>
              <a:buClr>
                <a:schemeClr val="accent1"/>
              </a:buClr>
              <a:buSzPts val="2400"/>
              <a:buFont typeface="Arial"/>
              <a:buNone/>
            </a:pPr>
            <a:endParaRPr sz="2400"/>
          </a:p>
        </p:txBody>
      </p:sp>
      <p:sp>
        <p:nvSpPr>
          <p:cNvPr id="832" name="Google Shape;832;gaf19c3d7a0_0_304"/>
          <p:cNvSpPr txBox="1"/>
          <p:nvPr/>
        </p:nvSpPr>
        <p:spPr>
          <a:xfrm>
            <a:off x="3351775" y="4168500"/>
            <a:ext cx="5391300" cy="617100"/>
          </a:xfrm>
          <a:prstGeom prst="rect">
            <a:avLst/>
          </a:prstGeom>
          <a:noFill/>
          <a:ln>
            <a:noFill/>
          </a:ln>
        </p:spPr>
        <p:txBody>
          <a:bodyPr spcFirstLastPara="1" wrap="square" lIns="91425" tIns="45700" rIns="91425" bIns="45700" anchor="t" anchorCtr="0">
            <a:noAutofit/>
          </a:bodyPr>
          <a:lstStyle/>
          <a:p>
            <a:pPr marL="457200" marR="0" lvl="0" indent="-292100" algn="l" rtl="0">
              <a:lnSpc>
                <a:spcPct val="100000"/>
              </a:lnSpc>
              <a:spcBef>
                <a:spcPts val="0"/>
              </a:spcBef>
              <a:spcAft>
                <a:spcPts val="0"/>
              </a:spcAft>
              <a:buClr>
                <a:srgbClr val="FFFFFF"/>
              </a:buClr>
              <a:buSzPts val="1000"/>
              <a:buFont typeface="Arial"/>
              <a:buChar char="●"/>
            </a:pPr>
            <a:r>
              <a:rPr lang="en" sz="1000" b="0" i="0" u="none" strike="noStrike" cap="none">
                <a:solidFill>
                  <a:srgbClr val="FFFFFF"/>
                </a:solidFill>
                <a:latin typeface="Arial"/>
                <a:ea typeface="Arial"/>
                <a:cs typeface="Arial"/>
                <a:sym typeface="Arial"/>
              </a:rPr>
              <a:t>“Battery” : the actual physical violence causing the physical harm.</a:t>
            </a:r>
            <a:endParaRPr sz="1000" b="0" i="0" u="none" strike="noStrike" cap="none">
              <a:solidFill>
                <a:srgbClr val="FFFFFF"/>
              </a:solidFill>
              <a:latin typeface="Arial"/>
              <a:ea typeface="Arial"/>
              <a:cs typeface="Arial"/>
              <a:sym typeface="Arial"/>
            </a:endParaRPr>
          </a:p>
          <a:p>
            <a:pPr marL="457200" marR="0" lvl="0" indent="-292100" algn="l" rtl="0">
              <a:lnSpc>
                <a:spcPct val="100000"/>
              </a:lnSpc>
              <a:spcBef>
                <a:spcPts val="0"/>
              </a:spcBef>
              <a:spcAft>
                <a:spcPts val="0"/>
              </a:spcAft>
              <a:buClr>
                <a:srgbClr val="FFFFFF"/>
              </a:buClr>
              <a:buSzPts val="1000"/>
              <a:buFont typeface="Arial"/>
              <a:buChar char="●"/>
            </a:pPr>
            <a:r>
              <a:rPr lang="en" sz="1000" b="0" i="0" u="none" strike="noStrike" cap="none">
                <a:solidFill>
                  <a:srgbClr val="FFFFFF"/>
                </a:solidFill>
                <a:latin typeface="Arial"/>
                <a:ea typeface="Arial"/>
                <a:cs typeface="Arial"/>
                <a:sym typeface="Arial"/>
              </a:rPr>
              <a:t>“Assault”: the act which causes the victim to apprehend imminent physical harm</a:t>
            </a:r>
            <a:endParaRPr sz="1000" b="0" i="0" u="none" strike="noStrike" cap="none">
              <a:solidFill>
                <a:srgbClr val="FFFFFF"/>
              </a:solidFill>
              <a:latin typeface="Arial"/>
              <a:ea typeface="Arial"/>
              <a:cs typeface="Arial"/>
              <a:sym typeface="Arial"/>
            </a:endParaRPr>
          </a:p>
          <a:p>
            <a:pPr marL="457200" marR="0" lvl="0" indent="-292100" algn="l" rtl="0">
              <a:lnSpc>
                <a:spcPct val="100000"/>
              </a:lnSpc>
              <a:spcBef>
                <a:spcPts val="0"/>
              </a:spcBef>
              <a:spcAft>
                <a:spcPts val="0"/>
              </a:spcAft>
              <a:buClr>
                <a:srgbClr val="FFFFFF"/>
              </a:buClr>
              <a:buSzPts val="1000"/>
              <a:buFont typeface="Arial"/>
              <a:buChar char="●"/>
            </a:pPr>
            <a:r>
              <a:rPr lang="en" sz="1000" b="0" i="0" u="none" strike="noStrike" cap="none">
                <a:solidFill>
                  <a:srgbClr val="FFFFFF"/>
                </a:solidFill>
                <a:latin typeface="Arial"/>
                <a:ea typeface="Arial"/>
                <a:cs typeface="Arial"/>
                <a:sym typeface="Arial"/>
              </a:rPr>
              <a:t>“Criminal Damage”: unauthorized destruction of public facilities or personal property</a:t>
            </a:r>
            <a:endParaRPr sz="1000" b="0" i="0" u="none" strike="noStrike" cap="none">
              <a:solidFill>
                <a:srgbClr val="FFFFFF"/>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400"/>
              <a:buFont typeface="Arial"/>
              <a:buNone/>
            </a:pPr>
            <a:endParaRPr sz="1000" b="0" i="0" u="none" strike="noStrike" cap="none">
              <a:solidFill>
                <a:schemeClr val="dk1"/>
              </a:solidFill>
              <a:latin typeface="Arial"/>
              <a:ea typeface="Arial"/>
              <a:cs typeface="Arial"/>
              <a:sym typeface="Arial"/>
            </a:endParaRPr>
          </a:p>
        </p:txBody>
      </p:sp>
      <p:pic>
        <p:nvPicPr>
          <p:cNvPr id="833" name="Google Shape;833;gaf19c3d7a0_0_304"/>
          <p:cNvPicPr preferRelativeResize="0"/>
          <p:nvPr/>
        </p:nvPicPr>
        <p:blipFill rotWithShape="1">
          <a:blip r:embed="rId3">
            <a:alphaModFix/>
          </a:blip>
          <a:srcRect/>
          <a:stretch/>
        </p:blipFill>
        <p:spPr>
          <a:xfrm>
            <a:off x="60451" y="792675"/>
            <a:ext cx="4199896" cy="3258117"/>
          </a:xfrm>
          <a:prstGeom prst="rect">
            <a:avLst/>
          </a:prstGeom>
          <a:noFill/>
          <a:ln>
            <a:noFill/>
          </a:ln>
        </p:spPr>
      </p:pic>
      <p:pic>
        <p:nvPicPr>
          <p:cNvPr id="834" name="Google Shape;834;gaf19c3d7a0_0_304"/>
          <p:cNvPicPr preferRelativeResize="0"/>
          <p:nvPr/>
        </p:nvPicPr>
        <p:blipFill rotWithShape="1">
          <a:blip r:embed="rId4">
            <a:alphaModFix/>
          </a:blip>
          <a:srcRect/>
          <a:stretch/>
        </p:blipFill>
        <p:spPr>
          <a:xfrm>
            <a:off x="4273723" y="802471"/>
            <a:ext cx="4368452" cy="3258118"/>
          </a:xfrm>
          <a:prstGeom prst="rect">
            <a:avLst/>
          </a:prstGeom>
          <a:noFill/>
          <a:ln>
            <a:noFill/>
          </a:ln>
        </p:spPr>
      </p:pic>
      <p:pic>
        <p:nvPicPr>
          <p:cNvPr id="835" name="Google Shape;835;gaf19c3d7a0_0_304"/>
          <p:cNvPicPr preferRelativeResize="0"/>
          <p:nvPr/>
        </p:nvPicPr>
        <p:blipFill rotWithShape="1">
          <a:blip r:embed="rId5">
            <a:alphaModFix/>
          </a:blip>
          <a:srcRect/>
          <a:stretch/>
        </p:blipFill>
        <p:spPr>
          <a:xfrm>
            <a:off x="5633476" y="107362"/>
            <a:ext cx="3008700" cy="685313"/>
          </a:xfrm>
          <a:prstGeom prst="rect">
            <a:avLst/>
          </a:prstGeom>
          <a:noFill/>
          <a:ln>
            <a:noFill/>
          </a:ln>
        </p:spPr>
      </p:pic>
      <p:grpSp>
        <p:nvGrpSpPr>
          <p:cNvPr id="836" name="Google Shape;836;gaf19c3d7a0_0_304"/>
          <p:cNvGrpSpPr/>
          <p:nvPr/>
        </p:nvGrpSpPr>
        <p:grpSpPr>
          <a:xfrm>
            <a:off x="70777" y="29636"/>
            <a:ext cx="8621367" cy="192000"/>
            <a:chOff x="8431" y="0"/>
            <a:chExt cx="8621367" cy="192000"/>
          </a:xfrm>
        </p:grpSpPr>
        <p:sp>
          <p:nvSpPr>
            <p:cNvPr id="837" name="Google Shape;837;gaf19c3d7a0_0_304"/>
            <p:cNvSpPr/>
            <p:nvPr/>
          </p:nvSpPr>
          <p:spPr>
            <a:xfrm>
              <a:off x="8431" y="0"/>
              <a:ext cx="1306200" cy="1920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gaf19c3d7a0_0_304"/>
            <p:cNvSpPr txBox="1"/>
            <p:nvPr/>
          </p:nvSpPr>
          <p:spPr>
            <a:xfrm>
              <a:off x="14056" y="5625"/>
              <a:ext cx="1295100" cy="180900"/>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 sz="1100" b="0" i="0" u="none" strike="noStrike" cap="none">
                  <a:solidFill>
                    <a:schemeClr val="lt1"/>
                  </a:solidFill>
                  <a:latin typeface="Arial"/>
                  <a:ea typeface="Arial"/>
                  <a:cs typeface="Arial"/>
                  <a:sym typeface="Arial"/>
                </a:rPr>
                <a:t>Introduction</a:t>
              </a:r>
              <a:endParaRPr sz="2400" b="0" i="0" u="none" strike="noStrike" cap="none">
                <a:solidFill>
                  <a:schemeClr val="lt1"/>
                </a:solidFill>
                <a:latin typeface="Arial"/>
                <a:ea typeface="Arial"/>
                <a:cs typeface="Arial"/>
                <a:sym typeface="Arial"/>
              </a:endParaRPr>
            </a:p>
          </p:txBody>
        </p:sp>
        <p:sp>
          <p:nvSpPr>
            <p:cNvPr id="839" name="Google Shape;839;gaf19c3d7a0_0_304"/>
            <p:cNvSpPr/>
            <p:nvPr/>
          </p:nvSpPr>
          <p:spPr>
            <a:xfrm>
              <a:off x="1445339" y="0"/>
              <a:ext cx="276900" cy="192000"/>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gaf19c3d7a0_0_304"/>
            <p:cNvSpPr txBox="1"/>
            <p:nvPr/>
          </p:nvSpPr>
          <p:spPr>
            <a:xfrm>
              <a:off x="1445339" y="38407"/>
              <a:ext cx="219300" cy="115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841" name="Google Shape;841;gaf19c3d7a0_0_304"/>
            <p:cNvSpPr/>
            <p:nvPr/>
          </p:nvSpPr>
          <p:spPr>
            <a:xfrm>
              <a:off x="1837223" y="0"/>
              <a:ext cx="1306200" cy="1920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gaf19c3d7a0_0_304"/>
            <p:cNvSpPr txBox="1"/>
            <p:nvPr/>
          </p:nvSpPr>
          <p:spPr>
            <a:xfrm>
              <a:off x="1842848" y="5625"/>
              <a:ext cx="1295100" cy="180900"/>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Solution Overview</a:t>
              </a:r>
              <a:endParaRPr sz="1400" b="0" i="0" u="none" strike="noStrike" cap="none">
                <a:solidFill>
                  <a:srgbClr val="000000"/>
                </a:solidFill>
                <a:latin typeface="Arial"/>
                <a:ea typeface="Arial"/>
                <a:cs typeface="Arial"/>
                <a:sym typeface="Arial"/>
              </a:endParaRPr>
            </a:p>
          </p:txBody>
        </p:sp>
        <p:sp>
          <p:nvSpPr>
            <p:cNvPr id="843" name="Google Shape;843;gaf19c3d7a0_0_304"/>
            <p:cNvSpPr/>
            <p:nvPr/>
          </p:nvSpPr>
          <p:spPr>
            <a:xfrm>
              <a:off x="3274131" y="0"/>
              <a:ext cx="276900" cy="192000"/>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gaf19c3d7a0_0_304"/>
            <p:cNvSpPr txBox="1"/>
            <p:nvPr/>
          </p:nvSpPr>
          <p:spPr>
            <a:xfrm>
              <a:off x="3274131" y="38407"/>
              <a:ext cx="219300" cy="115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845" name="Google Shape;845;gaf19c3d7a0_0_304"/>
            <p:cNvSpPr/>
            <p:nvPr/>
          </p:nvSpPr>
          <p:spPr>
            <a:xfrm>
              <a:off x="3666015" y="0"/>
              <a:ext cx="1306200" cy="1920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gaf19c3d7a0_0_304"/>
            <p:cNvSpPr txBox="1"/>
            <p:nvPr/>
          </p:nvSpPr>
          <p:spPr>
            <a:xfrm>
              <a:off x="3671640" y="5625"/>
              <a:ext cx="1295100" cy="180900"/>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ETL/Data Model</a:t>
              </a:r>
              <a:endParaRPr sz="1400" b="0" i="0" u="none" strike="noStrike" cap="none">
                <a:solidFill>
                  <a:srgbClr val="000000"/>
                </a:solidFill>
                <a:latin typeface="Arial"/>
                <a:ea typeface="Arial"/>
                <a:cs typeface="Arial"/>
                <a:sym typeface="Arial"/>
              </a:endParaRPr>
            </a:p>
          </p:txBody>
        </p:sp>
        <p:sp>
          <p:nvSpPr>
            <p:cNvPr id="847" name="Google Shape;847;gaf19c3d7a0_0_304"/>
            <p:cNvSpPr/>
            <p:nvPr/>
          </p:nvSpPr>
          <p:spPr>
            <a:xfrm>
              <a:off x="5102922" y="0"/>
              <a:ext cx="276900" cy="192000"/>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gaf19c3d7a0_0_304"/>
            <p:cNvSpPr txBox="1"/>
            <p:nvPr/>
          </p:nvSpPr>
          <p:spPr>
            <a:xfrm>
              <a:off x="5102922" y="38407"/>
              <a:ext cx="219300" cy="115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849" name="Google Shape;849;gaf19c3d7a0_0_304"/>
            <p:cNvSpPr/>
            <p:nvPr/>
          </p:nvSpPr>
          <p:spPr>
            <a:xfrm>
              <a:off x="5494806" y="0"/>
              <a:ext cx="1306200" cy="192000"/>
            </a:xfrm>
            <a:prstGeom prst="roundRect">
              <a:avLst>
                <a:gd name="adj" fmla="val 10000"/>
              </a:avLst>
            </a:prstGeom>
            <a:solidFill>
              <a:srgbClr val="A5A5A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gaf19c3d7a0_0_304"/>
            <p:cNvSpPr txBox="1"/>
            <p:nvPr/>
          </p:nvSpPr>
          <p:spPr>
            <a:xfrm>
              <a:off x="5500431" y="5625"/>
              <a:ext cx="1295100" cy="180900"/>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Insights</a:t>
              </a:r>
              <a:endParaRPr sz="1400" b="0" i="0" u="none" strike="noStrike" cap="none">
                <a:solidFill>
                  <a:srgbClr val="000000"/>
                </a:solidFill>
                <a:latin typeface="Arial"/>
                <a:ea typeface="Arial"/>
                <a:cs typeface="Arial"/>
                <a:sym typeface="Arial"/>
              </a:endParaRPr>
            </a:p>
          </p:txBody>
        </p:sp>
        <p:sp>
          <p:nvSpPr>
            <p:cNvPr id="851" name="Google Shape;851;gaf19c3d7a0_0_304"/>
            <p:cNvSpPr/>
            <p:nvPr/>
          </p:nvSpPr>
          <p:spPr>
            <a:xfrm>
              <a:off x="6931714" y="0"/>
              <a:ext cx="276900" cy="192000"/>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gaf19c3d7a0_0_304"/>
            <p:cNvSpPr txBox="1"/>
            <p:nvPr/>
          </p:nvSpPr>
          <p:spPr>
            <a:xfrm>
              <a:off x="6931714" y="38407"/>
              <a:ext cx="219300" cy="115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853" name="Google Shape;853;gaf19c3d7a0_0_304"/>
            <p:cNvSpPr/>
            <p:nvPr/>
          </p:nvSpPr>
          <p:spPr>
            <a:xfrm>
              <a:off x="7323598" y="0"/>
              <a:ext cx="1306200" cy="192000"/>
            </a:xfrm>
            <a:prstGeom prst="roundRect">
              <a:avLst>
                <a:gd name="adj" fmla="val 10000"/>
              </a:avLst>
            </a:prstGeom>
            <a:solidFill>
              <a:srgbClr val="B80B0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gaf19c3d7a0_0_304"/>
            <p:cNvSpPr txBox="1"/>
            <p:nvPr/>
          </p:nvSpPr>
          <p:spPr>
            <a:xfrm>
              <a:off x="7329223" y="5625"/>
              <a:ext cx="1295100" cy="180900"/>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Conclusions</a:t>
              </a:r>
              <a:endParaRPr sz="1400" b="0" i="0" u="none" strike="noStrike" cap="none">
                <a:solidFill>
                  <a:srgbClr val="000000"/>
                </a:solidFill>
                <a:latin typeface="Arial"/>
                <a:ea typeface="Arial"/>
                <a:cs typeface="Arial"/>
                <a:sym typeface="Arial"/>
              </a:endParaRPr>
            </a:p>
          </p:txBody>
        </p:sp>
      </p:grpSp>
      <p:sp>
        <p:nvSpPr>
          <p:cNvPr id="855" name="Google Shape;855;gaf19c3d7a0_0_304"/>
          <p:cNvSpPr txBox="1"/>
          <p:nvPr/>
        </p:nvSpPr>
        <p:spPr>
          <a:xfrm>
            <a:off x="0" y="4050800"/>
            <a:ext cx="3008700" cy="617100"/>
          </a:xfrm>
          <a:prstGeom prst="rect">
            <a:avLst/>
          </a:prstGeom>
          <a:noFill/>
          <a:ln>
            <a:noFill/>
          </a:ln>
        </p:spPr>
        <p:txBody>
          <a:bodyPr spcFirstLastPara="1" wrap="square" lIns="91425" tIns="45700" rIns="91425" bIns="45700" anchor="t" anchorCtr="0">
            <a:noAutofit/>
          </a:bodyPr>
          <a:lstStyle/>
          <a:p>
            <a:pPr marL="457200" marR="0" lvl="0" indent="0" algn="l" rtl="0">
              <a:lnSpc>
                <a:spcPct val="100000"/>
              </a:lnSpc>
              <a:spcBef>
                <a:spcPts val="0"/>
              </a:spcBef>
              <a:spcAft>
                <a:spcPts val="0"/>
              </a:spcAft>
              <a:buClr>
                <a:srgbClr val="000000"/>
              </a:buClr>
              <a:buSzPts val="900"/>
              <a:buFont typeface="Arial"/>
              <a:buNone/>
            </a:pPr>
            <a:endParaRPr sz="1100" i="0" u="none" strike="noStrike" cap="none">
              <a:solidFill>
                <a:srgbClr val="FFFFFF"/>
              </a:solidFill>
            </a:endParaRPr>
          </a:p>
          <a:p>
            <a:pPr marL="457200" marR="0" lvl="0" indent="-298450" algn="l" rtl="0">
              <a:lnSpc>
                <a:spcPct val="100000"/>
              </a:lnSpc>
              <a:spcBef>
                <a:spcPts val="0"/>
              </a:spcBef>
              <a:spcAft>
                <a:spcPts val="0"/>
              </a:spcAft>
              <a:buClr>
                <a:srgbClr val="FFFFFF"/>
              </a:buClr>
              <a:buSzPts val="1100"/>
              <a:buChar char="●"/>
            </a:pPr>
            <a:r>
              <a:rPr lang="en" sz="1100" i="0" u="none" strike="noStrike" cap="none">
                <a:solidFill>
                  <a:srgbClr val="FFFFFF"/>
                </a:solidFill>
              </a:rPr>
              <a:t>Major Crime: 1. Battery 2. Theft </a:t>
            </a:r>
            <a:endParaRPr sz="1100" i="0" u="none" strike="noStrike" cap="none">
              <a:solidFill>
                <a:srgbClr val="FFFFFF"/>
              </a:solidFill>
            </a:endParaRPr>
          </a:p>
          <a:p>
            <a:pPr marL="457200" marR="0" lvl="0" indent="0" algn="l" rtl="0">
              <a:lnSpc>
                <a:spcPct val="100000"/>
              </a:lnSpc>
              <a:spcBef>
                <a:spcPts val="0"/>
              </a:spcBef>
              <a:spcAft>
                <a:spcPts val="0"/>
              </a:spcAft>
              <a:buClr>
                <a:srgbClr val="000000"/>
              </a:buClr>
              <a:buSzPts val="1100"/>
              <a:buFont typeface="Arial"/>
              <a:buNone/>
            </a:pPr>
            <a:r>
              <a:rPr lang="en" sz="1100" i="0" u="none" strike="noStrike" cap="none">
                <a:solidFill>
                  <a:srgbClr val="FFFFFF"/>
                </a:solidFill>
              </a:rPr>
              <a:t> 3. Criminal Damage 4. Assault</a:t>
            </a:r>
            <a:endParaRPr sz="1100" i="0" u="none" strike="noStrike" cap="none">
              <a:solidFill>
                <a:srgbClr val="FFFFFF"/>
              </a:solidFill>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10"/>
          <p:cNvSpPr txBox="1">
            <a:spLocks noGrp="1"/>
          </p:cNvSpPr>
          <p:nvPr>
            <p:ph type="sldNum" idx="12"/>
          </p:nvPr>
        </p:nvSpPr>
        <p:spPr>
          <a:xfrm>
            <a:off x="6457950" y="4785608"/>
            <a:ext cx="2135124" cy="273844"/>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
              <a:t>19</a:t>
            </a:fld>
            <a:endParaRPr/>
          </a:p>
        </p:txBody>
      </p:sp>
      <p:sp>
        <p:nvSpPr>
          <p:cNvPr id="861" name="Google Shape;861;p10"/>
          <p:cNvSpPr/>
          <p:nvPr/>
        </p:nvSpPr>
        <p:spPr>
          <a:xfrm>
            <a:off x="85625" y="194881"/>
            <a:ext cx="888063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chemeClr val="accent1"/>
                </a:solidFill>
                <a:latin typeface="Impact"/>
                <a:ea typeface="Impact"/>
                <a:cs typeface="Impact"/>
                <a:sym typeface="Impact"/>
              </a:rPr>
              <a:t>Major Crime Prone Locations and Time in Chicago</a:t>
            </a:r>
            <a:endParaRPr sz="2400" b="0" i="0" u="none" strike="noStrike" cap="none">
              <a:solidFill>
                <a:schemeClr val="accent1"/>
              </a:solidFill>
              <a:latin typeface="Impact"/>
              <a:ea typeface="Impact"/>
              <a:cs typeface="Impact"/>
              <a:sym typeface="Impact"/>
            </a:endParaRPr>
          </a:p>
        </p:txBody>
      </p:sp>
      <p:pic>
        <p:nvPicPr>
          <p:cNvPr id="862" name="Google Shape;862;p10"/>
          <p:cNvPicPr preferRelativeResize="0"/>
          <p:nvPr/>
        </p:nvPicPr>
        <p:blipFill rotWithShape="1">
          <a:blip r:embed="rId3">
            <a:alphaModFix/>
          </a:blip>
          <a:srcRect/>
          <a:stretch/>
        </p:blipFill>
        <p:spPr>
          <a:xfrm>
            <a:off x="70775" y="811975"/>
            <a:ext cx="4351924" cy="3340849"/>
          </a:xfrm>
          <a:prstGeom prst="rect">
            <a:avLst/>
          </a:prstGeom>
          <a:noFill/>
          <a:ln>
            <a:noFill/>
          </a:ln>
        </p:spPr>
      </p:pic>
      <p:pic>
        <p:nvPicPr>
          <p:cNvPr id="863" name="Google Shape;863;p10"/>
          <p:cNvPicPr preferRelativeResize="0"/>
          <p:nvPr/>
        </p:nvPicPr>
        <p:blipFill rotWithShape="1">
          <a:blip r:embed="rId4">
            <a:alphaModFix/>
          </a:blip>
          <a:srcRect/>
          <a:stretch/>
        </p:blipFill>
        <p:spPr>
          <a:xfrm>
            <a:off x="4422700" y="855851"/>
            <a:ext cx="4261100" cy="3296975"/>
          </a:xfrm>
          <a:prstGeom prst="rect">
            <a:avLst/>
          </a:prstGeom>
          <a:noFill/>
          <a:ln>
            <a:noFill/>
          </a:ln>
        </p:spPr>
      </p:pic>
      <p:sp>
        <p:nvSpPr>
          <p:cNvPr id="864" name="Google Shape;864;p10"/>
          <p:cNvSpPr/>
          <p:nvPr/>
        </p:nvSpPr>
        <p:spPr>
          <a:xfrm>
            <a:off x="78629" y="575188"/>
            <a:ext cx="4572000"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800"/>
              <a:buFont typeface="Arial"/>
              <a:buNone/>
            </a:pPr>
            <a:endParaRPr sz="8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br>
              <a:rPr lang="en" sz="800" b="0" i="0" u="none" strike="noStrike" cap="none">
                <a:solidFill>
                  <a:srgbClr val="000000"/>
                </a:solidFill>
                <a:latin typeface="Arial"/>
                <a:ea typeface="Arial"/>
                <a:cs typeface="Arial"/>
                <a:sym typeface="Arial"/>
              </a:rPr>
            </a:br>
            <a:endParaRPr sz="800" b="0" i="0" u="none" strike="noStrike" cap="none">
              <a:solidFill>
                <a:srgbClr val="000000"/>
              </a:solidFill>
              <a:latin typeface="Arial"/>
              <a:ea typeface="Arial"/>
              <a:cs typeface="Arial"/>
              <a:sym typeface="Arial"/>
            </a:endParaRPr>
          </a:p>
        </p:txBody>
      </p:sp>
      <p:grpSp>
        <p:nvGrpSpPr>
          <p:cNvPr id="865" name="Google Shape;865;p10"/>
          <p:cNvGrpSpPr/>
          <p:nvPr/>
        </p:nvGrpSpPr>
        <p:grpSpPr>
          <a:xfrm>
            <a:off x="70777" y="29636"/>
            <a:ext cx="8621446" cy="192037"/>
            <a:chOff x="8431" y="0"/>
            <a:chExt cx="8621446" cy="192037"/>
          </a:xfrm>
        </p:grpSpPr>
        <p:sp>
          <p:nvSpPr>
            <p:cNvPr id="866" name="Google Shape;866;p10"/>
            <p:cNvSpPr/>
            <p:nvPr/>
          </p:nvSpPr>
          <p:spPr>
            <a:xfrm>
              <a:off x="8431" y="0"/>
              <a:ext cx="1306279" cy="192037"/>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10"/>
            <p:cNvSpPr txBox="1"/>
            <p:nvPr/>
          </p:nvSpPr>
          <p:spPr>
            <a:xfrm>
              <a:off x="14056" y="5625"/>
              <a:ext cx="1295029" cy="180787"/>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 sz="1100" b="0" i="0" u="none" strike="noStrike" cap="none">
                  <a:solidFill>
                    <a:schemeClr val="lt1"/>
                  </a:solidFill>
                  <a:latin typeface="Arial"/>
                  <a:ea typeface="Arial"/>
                  <a:cs typeface="Arial"/>
                  <a:sym typeface="Arial"/>
                </a:rPr>
                <a:t>Introduction</a:t>
              </a:r>
              <a:endParaRPr sz="2400" b="0" i="0" u="none" strike="noStrike" cap="none">
                <a:solidFill>
                  <a:schemeClr val="lt1"/>
                </a:solidFill>
                <a:latin typeface="Arial"/>
                <a:ea typeface="Arial"/>
                <a:cs typeface="Arial"/>
                <a:sym typeface="Arial"/>
              </a:endParaRPr>
            </a:p>
          </p:txBody>
        </p:sp>
        <p:sp>
          <p:nvSpPr>
            <p:cNvPr id="868" name="Google Shape;868;p10"/>
            <p:cNvSpPr/>
            <p:nvPr/>
          </p:nvSpPr>
          <p:spPr>
            <a:xfrm>
              <a:off x="1445339" y="0"/>
              <a:ext cx="276931" cy="192037"/>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10"/>
            <p:cNvSpPr txBox="1"/>
            <p:nvPr/>
          </p:nvSpPr>
          <p:spPr>
            <a:xfrm>
              <a:off x="1445339" y="38407"/>
              <a:ext cx="219320" cy="1152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870" name="Google Shape;870;p10"/>
            <p:cNvSpPr/>
            <p:nvPr/>
          </p:nvSpPr>
          <p:spPr>
            <a:xfrm>
              <a:off x="1837223" y="0"/>
              <a:ext cx="1306279" cy="192037"/>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10"/>
            <p:cNvSpPr txBox="1"/>
            <p:nvPr/>
          </p:nvSpPr>
          <p:spPr>
            <a:xfrm>
              <a:off x="1842848" y="5625"/>
              <a:ext cx="1295029" cy="18078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Solution Overview</a:t>
              </a:r>
              <a:endParaRPr sz="1400" b="0" i="0" u="none" strike="noStrike" cap="none">
                <a:solidFill>
                  <a:srgbClr val="000000"/>
                </a:solidFill>
                <a:latin typeface="Arial"/>
                <a:ea typeface="Arial"/>
                <a:cs typeface="Arial"/>
                <a:sym typeface="Arial"/>
              </a:endParaRPr>
            </a:p>
          </p:txBody>
        </p:sp>
        <p:sp>
          <p:nvSpPr>
            <p:cNvPr id="872" name="Google Shape;872;p10"/>
            <p:cNvSpPr/>
            <p:nvPr/>
          </p:nvSpPr>
          <p:spPr>
            <a:xfrm>
              <a:off x="3274131" y="0"/>
              <a:ext cx="276931" cy="192037"/>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10"/>
            <p:cNvSpPr txBox="1"/>
            <p:nvPr/>
          </p:nvSpPr>
          <p:spPr>
            <a:xfrm>
              <a:off x="3274131" y="38407"/>
              <a:ext cx="219320" cy="1152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874" name="Google Shape;874;p10"/>
            <p:cNvSpPr/>
            <p:nvPr/>
          </p:nvSpPr>
          <p:spPr>
            <a:xfrm>
              <a:off x="3666015" y="0"/>
              <a:ext cx="1306279" cy="192037"/>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10"/>
            <p:cNvSpPr txBox="1"/>
            <p:nvPr/>
          </p:nvSpPr>
          <p:spPr>
            <a:xfrm>
              <a:off x="3671640" y="5625"/>
              <a:ext cx="1295029" cy="18078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ETL/Data Model</a:t>
              </a:r>
              <a:endParaRPr sz="1400" b="0" i="0" u="none" strike="noStrike" cap="none">
                <a:solidFill>
                  <a:srgbClr val="000000"/>
                </a:solidFill>
                <a:latin typeface="Arial"/>
                <a:ea typeface="Arial"/>
                <a:cs typeface="Arial"/>
                <a:sym typeface="Arial"/>
              </a:endParaRPr>
            </a:p>
          </p:txBody>
        </p:sp>
        <p:sp>
          <p:nvSpPr>
            <p:cNvPr id="876" name="Google Shape;876;p10"/>
            <p:cNvSpPr/>
            <p:nvPr/>
          </p:nvSpPr>
          <p:spPr>
            <a:xfrm>
              <a:off x="5102922" y="0"/>
              <a:ext cx="276931" cy="192037"/>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10"/>
            <p:cNvSpPr txBox="1"/>
            <p:nvPr/>
          </p:nvSpPr>
          <p:spPr>
            <a:xfrm>
              <a:off x="5102922" y="38407"/>
              <a:ext cx="219320" cy="1152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878" name="Google Shape;878;p10"/>
            <p:cNvSpPr/>
            <p:nvPr/>
          </p:nvSpPr>
          <p:spPr>
            <a:xfrm>
              <a:off x="5494806" y="0"/>
              <a:ext cx="1306279" cy="192037"/>
            </a:xfrm>
            <a:prstGeom prst="roundRect">
              <a:avLst>
                <a:gd name="adj" fmla="val 10000"/>
              </a:avLst>
            </a:prstGeom>
            <a:solidFill>
              <a:srgbClr val="A5A5A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10"/>
            <p:cNvSpPr txBox="1"/>
            <p:nvPr/>
          </p:nvSpPr>
          <p:spPr>
            <a:xfrm>
              <a:off x="5500431" y="5625"/>
              <a:ext cx="1295029" cy="18078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Insights</a:t>
              </a:r>
              <a:endParaRPr sz="1400" b="0" i="0" u="none" strike="noStrike" cap="none">
                <a:solidFill>
                  <a:srgbClr val="000000"/>
                </a:solidFill>
                <a:latin typeface="Arial"/>
                <a:ea typeface="Arial"/>
                <a:cs typeface="Arial"/>
                <a:sym typeface="Arial"/>
              </a:endParaRPr>
            </a:p>
          </p:txBody>
        </p:sp>
        <p:sp>
          <p:nvSpPr>
            <p:cNvPr id="880" name="Google Shape;880;p10"/>
            <p:cNvSpPr/>
            <p:nvPr/>
          </p:nvSpPr>
          <p:spPr>
            <a:xfrm>
              <a:off x="6931714" y="0"/>
              <a:ext cx="276931" cy="192037"/>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10"/>
            <p:cNvSpPr txBox="1"/>
            <p:nvPr/>
          </p:nvSpPr>
          <p:spPr>
            <a:xfrm>
              <a:off x="6931714" y="38407"/>
              <a:ext cx="219320" cy="1152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882" name="Google Shape;882;p10"/>
            <p:cNvSpPr/>
            <p:nvPr/>
          </p:nvSpPr>
          <p:spPr>
            <a:xfrm>
              <a:off x="7323598" y="0"/>
              <a:ext cx="1306279" cy="192037"/>
            </a:xfrm>
            <a:prstGeom prst="roundRect">
              <a:avLst>
                <a:gd name="adj" fmla="val 10000"/>
              </a:avLst>
            </a:prstGeom>
            <a:solidFill>
              <a:srgbClr val="B80B0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10"/>
            <p:cNvSpPr txBox="1"/>
            <p:nvPr/>
          </p:nvSpPr>
          <p:spPr>
            <a:xfrm>
              <a:off x="7329223" y="5625"/>
              <a:ext cx="1295029" cy="18078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Conclusions</a:t>
              </a:r>
              <a:endParaRPr sz="1400" b="0" i="0" u="none" strike="noStrike" cap="none">
                <a:solidFill>
                  <a:srgbClr val="000000"/>
                </a:solidFill>
                <a:latin typeface="Arial"/>
                <a:ea typeface="Arial"/>
                <a:cs typeface="Arial"/>
                <a:sym typeface="Arial"/>
              </a:endParaRPr>
            </a:p>
          </p:txBody>
        </p:sp>
      </p:grpSp>
      <p:sp>
        <p:nvSpPr>
          <p:cNvPr id="884" name="Google Shape;884;p10"/>
          <p:cNvSpPr txBox="1"/>
          <p:nvPr/>
        </p:nvSpPr>
        <p:spPr>
          <a:xfrm>
            <a:off x="0" y="4308250"/>
            <a:ext cx="4854300" cy="8319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00000"/>
              </a:lnSpc>
              <a:spcBef>
                <a:spcPts val="0"/>
              </a:spcBef>
              <a:spcAft>
                <a:spcPts val="0"/>
              </a:spcAft>
              <a:buClr>
                <a:srgbClr val="FFFFFF"/>
              </a:buClr>
              <a:buSzPts val="1100"/>
              <a:buFont typeface="Arial"/>
              <a:buChar char="●"/>
            </a:pPr>
            <a:r>
              <a:rPr lang="en" sz="1100" b="0" i="0" u="none" strike="noStrike" cap="none">
                <a:solidFill>
                  <a:srgbClr val="FFFFFF"/>
                </a:solidFill>
                <a:latin typeface="Arial"/>
                <a:ea typeface="Arial"/>
                <a:cs typeface="Arial"/>
                <a:sym typeface="Arial"/>
              </a:rPr>
              <a:t>Crime prone locations: 1. residential &amp; apartment, 2. street &amp; sidewalk, 3. small retail stores</a:t>
            </a:r>
            <a:endParaRPr sz="11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Arial"/>
              <a:ea typeface="Arial"/>
              <a:cs typeface="Arial"/>
              <a:sym typeface="Arial"/>
            </a:endParaRPr>
          </a:p>
        </p:txBody>
      </p:sp>
      <p:sp>
        <p:nvSpPr>
          <p:cNvPr id="885" name="Google Shape;885;p10"/>
          <p:cNvSpPr txBox="1"/>
          <p:nvPr/>
        </p:nvSpPr>
        <p:spPr>
          <a:xfrm>
            <a:off x="4572000" y="4152822"/>
            <a:ext cx="5391300" cy="554400"/>
          </a:xfrm>
          <a:prstGeom prst="rect">
            <a:avLst/>
          </a:prstGeom>
          <a:noFill/>
          <a:ln>
            <a:noFill/>
          </a:ln>
        </p:spPr>
        <p:txBody>
          <a:bodyPr spcFirstLastPara="1" wrap="square" lIns="91425" tIns="45700" rIns="91425" bIns="45700" anchor="t" anchorCtr="0">
            <a:noAutofit/>
          </a:bodyPr>
          <a:lstStyle/>
          <a:p>
            <a:pPr marL="45720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Arial"/>
              <a:ea typeface="Arial"/>
              <a:cs typeface="Arial"/>
              <a:sym typeface="Arial"/>
            </a:endParaRPr>
          </a:p>
          <a:p>
            <a:pPr marL="457200" marR="0" lvl="0" indent="-298450" algn="l" rtl="0">
              <a:lnSpc>
                <a:spcPct val="100000"/>
              </a:lnSpc>
              <a:spcBef>
                <a:spcPts val="0"/>
              </a:spcBef>
              <a:spcAft>
                <a:spcPts val="0"/>
              </a:spcAft>
              <a:buClr>
                <a:srgbClr val="FFFFFF"/>
              </a:buClr>
              <a:buSzPts val="1100"/>
              <a:buFont typeface="Arial"/>
              <a:buChar char="●"/>
            </a:pPr>
            <a:r>
              <a:rPr lang="en" sz="1100" b="0" i="0" u="none" strike="noStrike" cap="none">
                <a:solidFill>
                  <a:srgbClr val="FFFFFF"/>
                </a:solidFill>
                <a:latin typeface="Arial"/>
                <a:ea typeface="Arial"/>
                <a:cs typeface="Arial"/>
                <a:sym typeface="Arial"/>
              </a:rPr>
              <a:t>Crime prone time: 12 noon, 3 to 6 pm, 0 am, 7 to 8 pm</a:t>
            </a:r>
            <a:endParaRPr sz="1100" b="0" i="0" u="none" strike="noStrike" cap="none">
              <a:solidFill>
                <a:srgbClr val="FFFFFF"/>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400"/>
              <a:buFont typeface="Arial"/>
              <a:buNone/>
            </a:pPr>
            <a:endParaRPr sz="1000" b="0" i="0" u="none" strike="noStrike" cap="none">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
          <p:cNvSpPr txBox="1">
            <a:spLocks noGrp="1"/>
          </p:cNvSpPr>
          <p:nvPr>
            <p:ph type="title"/>
          </p:nvPr>
        </p:nvSpPr>
        <p:spPr>
          <a:xfrm>
            <a:off x="449820" y="142781"/>
            <a:ext cx="7797662" cy="863973"/>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SzPts val="2700"/>
              <a:buNone/>
            </a:pPr>
            <a:r>
              <a:rPr lang="en" sz="3200"/>
              <a:t>MEET THE TEAM</a:t>
            </a:r>
            <a:endParaRPr/>
          </a:p>
        </p:txBody>
      </p:sp>
      <p:sp>
        <p:nvSpPr>
          <p:cNvPr id="320" name="Google Shape;320;p3"/>
          <p:cNvSpPr txBox="1">
            <a:spLocks noGrp="1"/>
          </p:cNvSpPr>
          <p:nvPr>
            <p:ph type="sldNum" idx="12"/>
          </p:nvPr>
        </p:nvSpPr>
        <p:spPr>
          <a:xfrm>
            <a:off x="6457950" y="4785608"/>
            <a:ext cx="2135124" cy="273844"/>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
              <a:t>2</a:t>
            </a:fld>
            <a:endParaRPr/>
          </a:p>
        </p:txBody>
      </p:sp>
      <p:pic>
        <p:nvPicPr>
          <p:cNvPr id="321" name="Google Shape;321;p3"/>
          <p:cNvPicPr preferRelativeResize="0"/>
          <p:nvPr/>
        </p:nvPicPr>
        <p:blipFill rotWithShape="1">
          <a:blip r:embed="rId3">
            <a:alphaModFix/>
          </a:blip>
          <a:srcRect l="11134" r="3891"/>
          <a:stretch/>
        </p:blipFill>
        <p:spPr>
          <a:xfrm>
            <a:off x="449820" y="1076903"/>
            <a:ext cx="1821327" cy="2143375"/>
          </a:xfrm>
          <a:prstGeom prst="rect">
            <a:avLst/>
          </a:prstGeom>
          <a:noFill/>
          <a:ln>
            <a:noFill/>
          </a:ln>
        </p:spPr>
      </p:pic>
      <p:pic>
        <p:nvPicPr>
          <p:cNvPr id="322" name="Google Shape;322;p3"/>
          <p:cNvPicPr preferRelativeResize="0"/>
          <p:nvPr/>
        </p:nvPicPr>
        <p:blipFill rotWithShape="1">
          <a:blip r:embed="rId4">
            <a:alphaModFix/>
          </a:blip>
          <a:srcRect/>
          <a:stretch/>
        </p:blipFill>
        <p:spPr>
          <a:xfrm>
            <a:off x="2507206" y="1076903"/>
            <a:ext cx="1821327" cy="2149474"/>
          </a:xfrm>
          <a:prstGeom prst="rect">
            <a:avLst/>
          </a:prstGeom>
          <a:noFill/>
          <a:ln>
            <a:noFill/>
          </a:ln>
        </p:spPr>
      </p:pic>
      <p:pic>
        <p:nvPicPr>
          <p:cNvPr id="323" name="Google Shape;323;p3" descr="A picture containing wall, person, clothing, indoor&#10;&#10;Description automatically generated"/>
          <p:cNvPicPr preferRelativeResize="0"/>
          <p:nvPr/>
        </p:nvPicPr>
        <p:blipFill rotWithShape="1">
          <a:blip r:embed="rId5">
            <a:alphaModFix/>
          </a:blip>
          <a:srcRect/>
          <a:stretch/>
        </p:blipFill>
        <p:spPr>
          <a:xfrm>
            <a:off x="4564593" y="1084812"/>
            <a:ext cx="1734858" cy="2123228"/>
          </a:xfrm>
          <a:prstGeom prst="rect">
            <a:avLst/>
          </a:prstGeom>
          <a:noFill/>
          <a:ln>
            <a:noFill/>
          </a:ln>
        </p:spPr>
      </p:pic>
      <p:pic>
        <p:nvPicPr>
          <p:cNvPr id="324" name="Google Shape;324;p3"/>
          <p:cNvPicPr preferRelativeResize="0"/>
          <p:nvPr/>
        </p:nvPicPr>
        <p:blipFill rotWithShape="1">
          <a:blip r:embed="rId6">
            <a:alphaModFix/>
          </a:blip>
          <a:srcRect/>
          <a:stretch/>
        </p:blipFill>
        <p:spPr>
          <a:xfrm>
            <a:off x="6587150" y="1068991"/>
            <a:ext cx="1660332" cy="2139049"/>
          </a:xfrm>
          <a:prstGeom prst="rect">
            <a:avLst/>
          </a:prstGeom>
          <a:noFill/>
          <a:ln>
            <a:noFill/>
          </a:ln>
        </p:spPr>
      </p:pic>
      <p:sp>
        <p:nvSpPr>
          <p:cNvPr id="325" name="Google Shape;325;p3"/>
          <p:cNvSpPr txBox="1"/>
          <p:nvPr/>
        </p:nvSpPr>
        <p:spPr>
          <a:xfrm>
            <a:off x="743412" y="3290427"/>
            <a:ext cx="123414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2000" b="0" i="0" u="none" strike="noStrike" cap="none">
                <a:solidFill>
                  <a:schemeClr val="dk1"/>
                </a:solidFill>
                <a:latin typeface="Impact"/>
                <a:ea typeface="Impact"/>
                <a:cs typeface="Impact"/>
                <a:sym typeface="Impact"/>
              </a:rPr>
              <a:t>Jianan Fei</a:t>
            </a:r>
            <a:endParaRPr sz="2000" b="0" i="0" u="none" strike="noStrike" cap="none">
              <a:solidFill>
                <a:schemeClr val="dk1"/>
              </a:solidFill>
              <a:latin typeface="Impact"/>
              <a:ea typeface="Impact"/>
              <a:cs typeface="Impact"/>
              <a:sym typeface="Impact"/>
            </a:endParaRPr>
          </a:p>
        </p:txBody>
      </p:sp>
      <p:sp>
        <p:nvSpPr>
          <p:cNvPr id="326" name="Google Shape;326;p3"/>
          <p:cNvSpPr txBox="1"/>
          <p:nvPr/>
        </p:nvSpPr>
        <p:spPr>
          <a:xfrm>
            <a:off x="2687274" y="3290427"/>
            <a:ext cx="1431501"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2000" b="0" i="0" u="none" strike="noStrike" cap="none">
                <a:solidFill>
                  <a:schemeClr val="dk1"/>
                </a:solidFill>
                <a:latin typeface="Impact"/>
                <a:ea typeface="Impact"/>
                <a:cs typeface="Impact"/>
                <a:sym typeface="Impact"/>
              </a:rPr>
              <a:t>Kaihao Fan</a:t>
            </a:r>
            <a:endParaRPr sz="2000" b="0" i="0" u="none" strike="noStrike" cap="none">
              <a:solidFill>
                <a:schemeClr val="dk1"/>
              </a:solidFill>
              <a:latin typeface="Impact"/>
              <a:ea typeface="Impact"/>
              <a:cs typeface="Impact"/>
              <a:sym typeface="Impact"/>
            </a:endParaRPr>
          </a:p>
        </p:txBody>
      </p:sp>
      <p:sp>
        <p:nvSpPr>
          <p:cNvPr id="327" name="Google Shape;327;p3"/>
          <p:cNvSpPr txBox="1"/>
          <p:nvPr/>
        </p:nvSpPr>
        <p:spPr>
          <a:xfrm>
            <a:off x="4610022" y="3290427"/>
            <a:ext cx="1490379"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2000" b="0" i="0" u="none" strike="noStrike" cap="none">
                <a:solidFill>
                  <a:schemeClr val="dk1"/>
                </a:solidFill>
                <a:latin typeface="Impact"/>
                <a:ea typeface="Impact"/>
                <a:cs typeface="Impact"/>
                <a:sym typeface="Impact"/>
              </a:rPr>
              <a:t>Ruobing Xue</a:t>
            </a:r>
            <a:endParaRPr sz="2000" b="0" i="0" u="none" strike="noStrike" cap="none">
              <a:solidFill>
                <a:schemeClr val="dk1"/>
              </a:solidFill>
              <a:latin typeface="Impact"/>
              <a:ea typeface="Impact"/>
              <a:cs typeface="Impact"/>
              <a:sym typeface="Impact"/>
            </a:endParaRPr>
          </a:p>
        </p:txBody>
      </p:sp>
      <p:sp>
        <p:nvSpPr>
          <p:cNvPr id="328" name="Google Shape;328;p3"/>
          <p:cNvSpPr txBox="1"/>
          <p:nvPr/>
        </p:nvSpPr>
        <p:spPr>
          <a:xfrm>
            <a:off x="6902966" y="3290427"/>
            <a:ext cx="102870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2000" b="0" i="0" u="none" strike="noStrike" cap="none">
                <a:solidFill>
                  <a:schemeClr val="dk1"/>
                </a:solidFill>
                <a:latin typeface="Impact"/>
                <a:ea typeface="Impact"/>
                <a:cs typeface="Impact"/>
                <a:sym typeface="Impact"/>
              </a:rPr>
              <a:t>Yue Sun</a:t>
            </a:r>
            <a:endParaRPr sz="2000" b="0" i="0" u="none" strike="noStrike" cap="none">
              <a:solidFill>
                <a:schemeClr val="dk1"/>
              </a:solidFill>
              <a:latin typeface="Impact"/>
              <a:ea typeface="Impact"/>
              <a:cs typeface="Impact"/>
              <a:sym typeface="Impact"/>
            </a:endParaRPr>
          </a:p>
        </p:txBody>
      </p:sp>
      <p:sp>
        <p:nvSpPr>
          <p:cNvPr id="329" name="Google Shape;329;p3"/>
          <p:cNvSpPr txBox="1"/>
          <p:nvPr/>
        </p:nvSpPr>
        <p:spPr>
          <a:xfrm>
            <a:off x="564842" y="3736098"/>
            <a:ext cx="1591282"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Impact"/>
                <a:ea typeface="Impact"/>
                <a:cs typeface="Impact"/>
                <a:sym typeface="Impact"/>
              </a:rPr>
              <a:t>feij@uchicago.edu</a:t>
            </a:r>
            <a:endParaRPr sz="1400" b="0" i="0" u="none" strike="noStrike" cap="none">
              <a:solidFill>
                <a:schemeClr val="dk1"/>
              </a:solidFill>
              <a:latin typeface="Impact"/>
              <a:ea typeface="Impact"/>
              <a:cs typeface="Impact"/>
              <a:sym typeface="Impact"/>
            </a:endParaRPr>
          </a:p>
        </p:txBody>
      </p:sp>
      <p:sp>
        <p:nvSpPr>
          <p:cNvPr id="330" name="Google Shape;330;p3"/>
          <p:cNvSpPr txBox="1"/>
          <p:nvPr/>
        </p:nvSpPr>
        <p:spPr>
          <a:xfrm>
            <a:off x="2333228" y="3736098"/>
            <a:ext cx="2099623"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Impact"/>
                <a:ea typeface="Impact"/>
                <a:cs typeface="Impact"/>
                <a:sym typeface="Impact"/>
              </a:rPr>
              <a:t>kaihaofan@uchicago.edu</a:t>
            </a:r>
            <a:endParaRPr sz="1400" b="0" i="0" u="none" strike="noStrike" cap="none">
              <a:solidFill>
                <a:schemeClr val="dk1"/>
              </a:solidFill>
              <a:latin typeface="Impact"/>
              <a:ea typeface="Impact"/>
              <a:cs typeface="Impact"/>
              <a:sym typeface="Impact"/>
            </a:endParaRPr>
          </a:p>
        </p:txBody>
      </p:sp>
      <p:sp>
        <p:nvSpPr>
          <p:cNvPr id="331" name="Google Shape;331;p3"/>
          <p:cNvSpPr txBox="1"/>
          <p:nvPr/>
        </p:nvSpPr>
        <p:spPr>
          <a:xfrm>
            <a:off x="4379912" y="3739579"/>
            <a:ext cx="1970167"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a:solidFill>
                  <a:schemeClr val="dk1"/>
                </a:solidFill>
                <a:latin typeface="Impact"/>
                <a:ea typeface="Impact"/>
                <a:cs typeface="Impact"/>
                <a:sym typeface="Impact"/>
              </a:rPr>
              <a:t>ruobing</a:t>
            </a:r>
            <a:r>
              <a:rPr lang="en" sz="1400" b="0" i="0" u="none" strike="noStrike" cap="none">
                <a:solidFill>
                  <a:schemeClr val="dk1"/>
                </a:solidFill>
                <a:latin typeface="Impact"/>
                <a:ea typeface="Impact"/>
                <a:cs typeface="Impact"/>
                <a:sym typeface="Impact"/>
              </a:rPr>
              <a:t>@uchicago.edu</a:t>
            </a:r>
            <a:endParaRPr sz="1400" b="0" i="0" u="none" strike="noStrike" cap="none">
              <a:solidFill>
                <a:schemeClr val="dk1"/>
              </a:solidFill>
              <a:latin typeface="Impact"/>
              <a:ea typeface="Impact"/>
              <a:cs typeface="Impact"/>
              <a:sym typeface="Impact"/>
            </a:endParaRPr>
          </a:p>
        </p:txBody>
      </p:sp>
      <p:sp>
        <p:nvSpPr>
          <p:cNvPr id="332" name="Google Shape;332;p3"/>
          <p:cNvSpPr txBox="1"/>
          <p:nvPr/>
        </p:nvSpPr>
        <p:spPr>
          <a:xfrm>
            <a:off x="6490943" y="3736098"/>
            <a:ext cx="1905819"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Impact"/>
                <a:ea typeface="Impact"/>
                <a:cs typeface="Impact"/>
                <a:sym typeface="Impact"/>
              </a:rPr>
              <a:t>yus002@uchicago.edu</a:t>
            </a:r>
            <a:endParaRPr sz="1400" b="0" i="0" u="none" strike="noStrike" cap="none">
              <a:solidFill>
                <a:schemeClr val="dk1"/>
              </a:solidFill>
              <a:latin typeface="Impact"/>
              <a:ea typeface="Impact"/>
              <a:cs typeface="Impact"/>
              <a:sym typeface="Impac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gaef9255580_0_47"/>
          <p:cNvSpPr txBox="1">
            <a:spLocks noGrp="1"/>
          </p:cNvSpPr>
          <p:nvPr>
            <p:ph type="sldNum" idx="12"/>
          </p:nvPr>
        </p:nvSpPr>
        <p:spPr>
          <a:xfrm>
            <a:off x="6457950" y="4785608"/>
            <a:ext cx="21351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1100"/>
              <a:buNone/>
            </a:pPr>
            <a:fld id="{00000000-1234-1234-1234-123412341234}" type="slidenum">
              <a:rPr lang="en" sz="1100"/>
              <a:t>20</a:t>
            </a:fld>
            <a:endParaRPr sz="1100"/>
          </a:p>
        </p:txBody>
      </p:sp>
      <p:sp>
        <p:nvSpPr>
          <p:cNvPr id="892" name="Google Shape;892;gaef9255580_0_47"/>
          <p:cNvSpPr txBox="1">
            <a:spLocks noGrp="1"/>
          </p:cNvSpPr>
          <p:nvPr>
            <p:ph type="title" idx="4294967295"/>
          </p:nvPr>
        </p:nvSpPr>
        <p:spPr>
          <a:xfrm>
            <a:off x="182900" y="246044"/>
            <a:ext cx="7387794" cy="6921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chemeClr val="accent1"/>
              </a:buClr>
              <a:buSzPts val="2400"/>
              <a:buFont typeface="Arial"/>
              <a:buNone/>
            </a:pPr>
            <a:r>
              <a:rPr lang="en" sz="2400"/>
              <a:t>Top 20 Districts and Community locations in MongoDB</a:t>
            </a:r>
            <a:endParaRPr sz="2400"/>
          </a:p>
          <a:p>
            <a:pPr marL="0" lvl="0" indent="0" algn="l" rtl="0">
              <a:lnSpc>
                <a:spcPct val="100000"/>
              </a:lnSpc>
              <a:spcBef>
                <a:spcPts val="0"/>
              </a:spcBef>
              <a:spcAft>
                <a:spcPts val="0"/>
              </a:spcAft>
              <a:buClr>
                <a:schemeClr val="accent1"/>
              </a:buClr>
              <a:buSzPts val="2400"/>
              <a:buFont typeface="Arial"/>
              <a:buNone/>
            </a:pPr>
            <a:endParaRPr sz="2400"/>
          </a:p>
        </p:txBody>
      </p:sp>
      <p:sp>
        <p:nvSpPr>
          <p:cNvPr id="893" name="Google Shape;893;gaef9255580_0_47"/>
          <p:cNvSpPr txBox="1"/>
          <p:nvPr/>
        </p:nvSpPr>
        <p:spPr>
          <a:xfrm>
            <a:off x="182900" y="563774"/>
            <a:ext cx="303903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Import cleaned Crime dataset</a:t>
            </a:r>
            <a:endParaRPr sz="1400" b="0" i="0" u="none" strike="noStrike" cap="none">
              <a:solidFill>
                <a:srgbClr val="000000"/>
              </a:solidFill>
              <a:latin typeface="Arial"/>
              <a:ea typeface="Arial"/>
              <a:cs typeface="Arial"/>
              <a:sym typeface="Arial"/>
            </a:endParaRPr>
          </a:p>
        </p:txBody>
      </p:sp>
      <p:pic>
        <p:nvPicPr>
          <p:cNvPr id="894" name="Google Shape;894;gaef9255580_0_47"/>
          <p:cNvPicPr preferRelativeResize="0"/>
          <p:nvPr/>
        </p:nvPicPr>
        <p:blipFill rotWithShape="1">
          <a:blip r:embed="rId3">
            <a:alphaModFix/>
          </a:blip>
          <a:srcRect/>
          <a:stretch/>
        </p:blipFill>
        <p:spPr>
          <a:xfrm>
            <a:off x="263582" y="871551"/>
            <a:ext cx="3804153" cy="3289151"/>
          </a:xfrm>
          <a:prstGeom prst="rect">
            <a:avLst/>
          </a:prstGeom>
          <a:noFill/>
          <a:ln>
            <a:noFill/>
          </a:ln>
        </p:spPr>
      </p:pic>
      <p:sp>
        <p:nvSpPr>
          <p:cNvPr id="895" name="Google Shape;895;gaef9255580_0_47"/>
          <p:cNvSpPr/>
          <p:nvPr/>
        </p:nvSpPr>
        <p:spPr>
          <a:xfrm>
            <a:off x="4352564" y="563774"/>
            <a:ext cx="313900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Top 20 crimes by location description</a:t>
            </a:r>
            <a:endParaRPr sz="1400" b="0" i="0" u="none" strike="noStrike" cap="none">
              <a:solidFill>
                <a:srgbClr val="000000"/>
              </a:solidFill>
              <a:latin typeface="Arial"/>
              <a:ea typeface="Arial"/>
              <a:cs typeface="Arial"/>
              <a:sym typeface="Arial"/>
            </a:endParaRPr>
          </a:p>
        </p:txBody>
      </p:sp>
      <p:pic>
        <p:nvPicPr>
          <p:cNvPr id="896" name="Google Shape;896;gaef9255580_0_47"/>
          <p:cNvPicPr preferRelativeResize="0"/>
          <p:nvPr/>
        </p:nvPicPr>
        <p:blipFill rotWithShape="1">
          <a:blip r:embed="rId4">
            <a:alphaModFix/>
          </a:blip>
          <a:srcRect/>
          <a:stretch/>
        </p:blipFill>
        <p:spPr>
          <a:xfrm>
            <a:off x="4537017" y="1119468"/>
            <a:ext cx="2582659" cy="3073014"/>
          </a:xfrm>
          <a:prstGeom prst="rect">
            <a:avLst/>
          </a:prstGeom>
          <a:noFill/>
          <a:ln>
            <a:noFill/>
          </a:ln>
        </p:spPr>
      </p:pic>
      <p:pic>
        <p:nvPicPr>
          <p:cNvPr id="897" name="Google Shape;897;gaef9255580_0_47"/>
          <p:cNvPicPr preferRelativeResize="0"/>
          <p:nvPr/>
        </p:nvPicPr>
        <p:blipFill rotWithShape="1">
          <a:blip r:embed="rId5">
            <a:alphaModFix/>
          </a:blip>
          <a:srcRect/>
          <a:stretch/>
        </p:blipFill>
        <p:spPr>
          <a:xfrm>
            <a:off x="4148417" y="871551"/>
            <a:ext cx="4578201" cy="247917"/>
          </a:xfrm>
          <a:prstGeom prst="rect">
            <a:avLst/>
          </a:prstGeom>
          <a:noFill/>
          <a:ln>
            <a:noFill/>
          </a:ln>
        </p:spPr>
      </p:pic>
      <p:grpSp>
        <p:nvGrpSpPr>
          <p:cNvPr id="898" name="Google Shape;898;gaef9255580_0_47"/>
          <p:cNvGrpSpPr/>
          <p:nvPr/>
        </p:nvGrpSpPr>
        <p:grpSpPr>
          <a:xfrm>
            <a:off x="70777" y="29636"/>
            <a:ext cx="8621446" cy="192037"/>
            <a:chOff x="8431" y="0"/>
            <a:chExt cx="8621446" cy="192037"/>
          </a:xfrm>
        </p:grpSpPr>
        <p:sp>
          <p:nvSpPr>
            <p:cNvPr id="899" name="Google Shape;899;gaef9255580_0_47"/>
            <p:cNvSpPr/>
            <p:nvPr/>
          </p:nvSpPr>
          <p:spPr>
            <a:xfrm>
              <a:off x="8431" y="0"/>
              <a:ext cx="1306279" cy="192037"/>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gaef9255580_0_47"/>
            <p:cNvSpPr txBox="1"/>
            <p:nvPr/>
          </p:nvSpPr>
          <p:spPr>
            <a:xfrm>
              <a:off x="14056" y="5625"/>
              <a:ext cx="1295029" cy="180787"/>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 sz="1100" b="0" i="0" u="none" strike="noStrike" cap="none">
                  <a:solidFill>
                    <a:schemeClr val="lt1"/>
                  </a:solidFill>
                  <a:latin typeface="Arial"/>
                  <a:ea typeface="Arial"/>
                  <a:cs typeface="Arial"/>
                  <a:sym typeface="Arial"/>
                </a:rPr>
                <a:t>Introduction</a:t>
              </a:r>
              <a:endParaRPr sz="2400" b="0" i="0" u="none" strike="noStrike" cap="none">
                <a:solidFill>
                  <a:schemeClr val="lt1"/>
                </a:solidFill>
                <a:latin typeface="Arial"/>
                <a:ea typeface="Arial"/>
                <a:cs typeface="Arial"/>
                <a:sym typeface="Arial"/>
              </a:endParaRPr>
            </a:p>
          </p:txBody>
        </p:sp>
        <p:sp>
          <p:nvSpPr>
            <p:cNvPr id="901" name="Google Shape;901;gaef9255580_0_47"/>
            <p:cNvSpPr/>
            <p:nvPr/>
          </p:nvSpPr>
          <p:spPr>
            <a:xfrm>
              <a:off x="1445339" y="0"/>
              <a:ext cx="276931" cy="192037"/>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gaef9255580_0_47"/>
            <p:cNvSpPr txBox="1"/>
            <p:nvPr/>
          </p:nvSpPr>
          <p:spPr>
            <a:xfrm>
              <a:off x="1445339" y="38407"/>
              <a:ext cx="219320" cy="1152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903" name="Google Shape;903;gaef9255580_0_47"/>
            <p:cNvSpPr/>
            <p:nvPr/>
          </p:nvSpPr>
          <p:spPr>
            <a:xfrm>
              <a:off x="1837223" y="0"/>
              <a:ext cx="1306279" cy="192037"/>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gaef9255580_0_47"/>
            <p:cNvSpPr txBox="1"/>
            <p:nvPr/>
          </p:nvSpPr>
          <p:spPr>
            <a:xfrm>
              <a:off x="1842848" y="5625"/>
              <a:ext cx="1295029" cy="18078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Solution Overview</a:t>
              </a:r>
              <a:endParaRPr sz="1400" b="0" i="0" u="none" strike="noStrike" cap="none">
                <a:solidFill>
                  <a:srgbClr val="000000"/>
                </a:solidFill>
                <a:latin typeface="Arial"/>
                <a:ea typeface="Arial"/>
                <a:cs typeface="Arial"/>
                <a:sym typeface="Arial"/>
              </a:endParaRPr>
            </a:p>
          </p:txBody>
        </p:sp>
        <p:sp>
          <p:nvSpPr>
            <p:cNvPr id="905" name="Google Shape;905;gaef9255580_0_47"/>
            <p:cNvSpPr/>
            <p:nvPr/>
          </p:nvSpPr>
          <p:spPr>
            <a:xfrm>
              <a:off x="3274131" y="0"/>
              <a:ext cx="276931" cy="192037"/>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gaef9255580_0_47"/>
            <p:cNvSpPr txBox="1"/>
            <p:nvPr/>
          </p:nvSpPr>
          <p:spPr>
            <a:xfrm>
              <a:off x="3274131" y="38407"/>
              <a:ext cx="219320" cy="1152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907" name="Google Shape;907;gaef9255580_0_47"/>
            <p:cNvSpPr/>
            <p:nvPr/>
          </p:nvSpPr>
          <p:spPr>
            <a:xfrm>
              <a:off x="3666015" y="0"/>
              <a:ext cx="1306279" cy="192037"/>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gaef9255580_0_47"/>
            <p:cNvSpPr txBox="1"/>
            <p:nvPr/>
          </p:nvSpPr>
          <p:spPr>
            <a:xfrm>
              <a:off x="3671640" y="5625"/>
              <a:ext cx="1295029" cy="18078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ETL/Data Model</a:t>
              </a:r>
              <a:endParaRPr sz="1400" b="0" i="0" u="none" strike="noStrike" cap="none">
                <a:solidFill>
                  <a:srgbClr val="000000"/>
                </a:solidFill>
                <a:latin typeface="Arial"/>
                <a:ea typeface="Arial"/>
                <a:cs typeface="Arial"/>
                <a:sym typeface="Arial"/>
              </a:endParaRPr>
            </a:p>
          </p:txBody>
        </p:sp>
        <p:sp>
          <p:nvSpPr>
            <p:cNvPr id="909" name="Google Shape;909;gaef9255580_0_47"/>
            <p:cNvSpPr/>
            <p:nvPr/>
          </p:nvSpPr>
          <p:spPr>
            <a:xfrm>
              <a:off x="5102922" y="0"/>
              <a:ext cx="276931" cy="192037"/>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gaef9255580_0_47"/>
            <p:cNvSpPr txBox="1"/>
            <p:nvPr/>
          </p:nvSpPr>
          <p:spPr>
            <a:xfrm>
              <a:off x="5102922" y="38407"/>
              <a:ext cx="219320" cy="1152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911" name="Google Shape;911;gaef9255580_0_47"/>
            <p:cNvSpPr/>
            <p:nvPr/>
          </p:nvSpPr>
          <p:spPr>
            <a:xfrm>
              <a:off x="5494806" y="0"/>
              <a:ext cx="1306279" cy="192037"/>
            </a:xfrm>
            <a:prstGeom prst="roundRect">
              <a:avLst>
                <a:gd name="adj" fmla="val 10000"/>
              </a:avLst>
            </a:prstGeom>
            <a:solidFill>
              <a:srgbClr val="A5A5A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gaef9255580_0_47"/>
            <p:cNvSpPr txBox="1"/>
            <p:nvPr/>
          </p:nvSpPr>
          <p:spPr>
            <a:xfrm>
              <a:off x="5500431" y="5625"/>
              <a:ext cx="1295029" cy="18078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Insights</a:t>
              </a:r>
              <a:endParaRPr sz="1400" b="0" i="0" u="none" strike="noStrike" cap="none">
                <a:solidFill>
                  <a:srgbClr val="000000"/>
                </a:solidFill>
                <a:latin typeface="Arial"/>
                <a:ea typeface="Arial"/>
                <a:cs typeface="Arial"/>
                <a:sym typeface="Arial"/>
              </a:endParaRPr>
            </a:p>
          </p:txBody>
        </p:sp>
        <p:sp>
          <p:nvSpPr>
            <p:cNvPr id="913" name="Google Shape;913;gaef9255580_0_47"/>
            <p:cNvSpPr/>
            <p:nvPr/>
          </p:nvSpPr>
          <p:spPr>
            <a:xfrm>
              <a:off x="6931714" y="0"/>
              <a:ext cx="276931" cy="192037"/>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gaef9255580_0_47"/>
            <p:cNvSpPr txBox="1"/>
            <p:nvPr/>
          </p:nvSpPr>
          <p:spPr>
            <a:xfrm>
              <a:off x="6931714" y="38407"/>
              <a:ext cx="219320" cy="1152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915" name="Google Shape;915;gaef9255580_0_47"/>
            <p:cNvSpPr/>
            <p:nvPr/>
          </p:nvSpPr>
          <p:spPr>
            <a:xfrm>
              <a:off x="7323598" y="0"/>
              <a:ext cx="1306279" cy="192037"/>
            </a:xfrm>
            <a:prstGeom prst="roundRect">
              <a:avLst>
                <a:gd name="adj" fmla="val 10000"/>
              </a:avLst>
            </a:prstGeom>
            <a:solidFill>
              <a:srgbClr val="B80B0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gaef9255580_0_47"/>
            <p:cNvSpPr txBox="1"/>
            <p:nvPr/>
          </p:nvSpPr>
          <p:spPr>
            <a:xfrm>
              <a:off x="7329223" y="5625"/>
              <a:ext cx="1295029" cy="18078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Conclusions</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gaf19c3d7a0_0_338"/>
          <p:cNvSpPr txBox="1">
            <a:spLocks noGrp="1"/>
          </p:cNvSpPr>
          <p:nvPr>
            <p:ph type="sldNum" idx="12"/>
          </p:nvPr>
        </p:nvSpPr>
        <p:spPr>
          <a:xfrm>
            <a:off x="6457950" y="4785608"/>
            <a:ext cx="21351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1100"/>
              <a:buNone/>
            </a:pPr>
            <a:fld id="{00000000-1234-1234-1234-123412341234}" type="slidenum">
              <a:rPr lang="en" sz="1100"/>
              <a:t>21</a:t>
            </a:fld>
            <a:endParaRPr sz="1100"/>
          </a:p>
        </p:txBody>
      </p:sp>
      <p:sp>
        <p:nvSpPr>
          <p:cNvPr id="923" name="Google Shape;923;gaf19c3d7a0_0_338"/>
          <p:cNvSpPr txBox="1">
            <a:spLocks noGrp="1"/>
          </p:cNvSpPr>
          <p:nvPr>
            <p:ph type="title" idx="4294967295"/>
          </p:nvPr>
        </p:nvSpPr>
        <p:spPr>
          <a:xfrm>
            <a:off x="182900" y="246044"/>
            <a:ext cx="7387800" cy="6921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chemeClr val="accent1"/>
              </a:buClr>
              <a:buSzPts val="2400"/>
              <a:buFont typeface="Arial"/>
              <a:buNone/>
            </a:pPr>
            <a:r>
              <a:rPr lang="en" sz="2400"/>
              <a:t>Top 20 Districts and Community locations in MongoDB</a:t>
            </a:r>
            <a:endParaRPr sz="2400"/>
          </a:p>
          <a:p>
            <a:pPr marL="0" lvl="0" indent="0" algn="l" rtl="0">
              <a:lnSpc>
                <a:spcPct val="100000"/>
              </a:lnSpc>
              <a:spcBef>
                <a:spcPts val="0"/>
              </a:spcBef>
              <a:spcAft>
                <a:spcPts val="0"/>
              </a:spcAft>
              <a:buClr>
                <a:schemeClr val="accent1"/>
              </a:buClr>
              <a:buSzPts val="2400"/>
              <a:buFont typeface="Arial"/>
              <a:buNone/>
            </a:pPr>
            <a:endParaRPr sz="2400"/>
          </a:p>
        </p:txBody>
      </p:sp>
      <p:grpSp>
        <p:nvGrpSpPr>
          <p:cNvPr id="924" name="Google Shape;924;gaf19c3d7a0_0_338"/>
          <p:cNvGrpSpPr/>
          <p:nvPr/>
        </p:nvGrpSpPr>
        <p:grpSpPr>
          <a:xfrm>
            <a:off x="70777" y="29636"/>
            <a:ext cx="8621367" cy="192000"/>
            <a:chOff x="8431" y="0"/>
            <a:chExt cx="8621367" cy="192000"/>
          </a:xfrm>
        </p:grpSpPr>
        <p:sp>
          <p:nvSpPr>
            <p:cNvPr id="925" name="Google Shape;925;gaf19c3d7a0_0_338"/>
            <p:cNvSpPr/>
            <p:nvPr/>
          </p:nvSpPr>
          <p:spPr>
            <a:xfrm>
              <a:off x="8431" y="0"/>
              <a:ext cx="1306200" cy="1920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gaf19c3d7a0_0_338"/>
            <p:cNvSpPr txBox="1"/>
            <p:nvPr/>
          </p:nvSpPr>
          <p:spPr>
            <a:xfrm>
              <a:off x="14056" y="5625"/>
              <a:ext cx="1295100" cy="180900"/>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 sz="1100" b="0" i="0" u="none" strike="noStrike" cap="none">
                  <a:solidFill>
                    <a:schemeClr val="lt1"/>
                  </a:solidFill>
                  <a:latin typeface="Arial"/>
                  <a:ea typeface="Arial"/>
                  <a:cs typeface="Arial"/>
                  <a:sym typeface="Arial"/>
                </a:rPr>
                <a:t>Introduction</a:t>
              </a:r>
              <a:endParaRPr sz="2400" b="0" i="0" u="none" strike="noStrike" cap="none">
                <a:solidFill>
                  <a:schemeClr val="lt1"/>
                </a:solidFill>
                <a:latin typeface="Arial"/>
                <a:ea typeface="Arial"/>
                <a:cs typeface="Arial"/>
                <a:sym typeface="Arial"/>
              </a:endParaRPr>
            </a:p>
          </p:txBody>
        </p:sp>
        <p:sp>
          <p:nvSpPr>
            <p:cNvPr id="927" name="Google Shape;927;gaf19c3d7a0_0_338"/>
            <p:cNvSpPr/>
            <p:nvPr/>
          </p:nvSpPr>
          <p:spPr>
            <a:xfrm>
              <a:off x="1445339" y="0"/>
              <a:ext cx="276900" cy="192000"/>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gaf19c3d7a0_0_338"/>
            <p:cNvSpPr txBox="1"/>
            <p:nvPr/>
          </p:nvSpPr>
          <p:spPr>
            <a:xfrm>
              <a:off x="1445339" y="38407"/>
              <a:ext cx="219300" cy="115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929" name="Google Shape;929;gaf19c3d7a0_0_338"/>
            <p:cNvSpPr/>
            <p:nvPr/>
          </p:nvSpPr>
          <p:spPr>
            <a:xfrm>
              <a:off x="1837223" y="0"/>
              <a:ext cx="1306200" cy="1920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gaf19c3d7a0_0_338"/>
            <p:cNvSpPr txBox="1"/>
            <p:nvPr/>
          </p:nvSpPr>
          <p:spPr>
            <a:xfrm>
              <a:off x="1842848" y="5625"/>
              <a:ext cx="1295100" cy="180900"/>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Solution Overview</a:t>
              </a:r>
              <a:endParaRPr sz="1400" b="0" i="0" u="none" strike="noStrike" cap="none">
                <a:solidFill>
                  <a:srgbClr val="000000"/>
                </a:solidFill>
                <a:latin typeface="Arial"/>
                <a:ea typeface="Arial"/>
                <a:cs typeface="Arial"/>
                <a:sym typeface="Arial"/>
              </a:endParaRPr>
            </a:p>
          </p:txBody>
        </p:sp>
        <p:sp>
          <p:nvSpPr>
            <p:cNvPr id="931" name="Google Shape;931;gaf19c3d7a0_0_338"/>
            <p:cNvSpPr/>
            <p:nvPr/>
          </p:nvSpPr>
          <p:spPr>
            <a:xfrm>
              <a:off x="3274131" y="0"/>
              <a:ext cx="276900" cy="192000"/>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gaf19c3d7a0_0_338"/>
            <p:cNvSpPr txBox="1"/>
            <p:nvPr/>
          </p:nvSpPr>
          <p:spPr>
            <a:xfrm>
              <a:off x="3274131" y="38407"/>
              <a:ext cx="219300" cy="115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933" name="Google Shape;933;gaf19c3d7a0_0_338"/>
            <p:cNvSpPr/>
            <p:nvPr/>
          </p:nvSpPr>
          <p:spPr>
            <a:xfrm>
              <a:off x="3666015" y="0"/>
              <a:ext cx="1306200" cy="1920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gaf19c3d7a0_0_338"/>
            <p:cNvSpPr txBox="1"/>
            <p:nvPr/>
          </p:nvSpPr>
          <p:spPr>
            <a:xfrm>
              <a:off x="3671640" y="5625"/>
              <a:ext cx="1295100" cy="180900"/>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ETL/Data Model</a:t>
              </a:r>
              <a:endParaRPr sz="1400" b="0" i="0" u="none" strike="noStrike" cap="none">
                <a:solidFill>
                  <a:srgbClr val="000000"/>
                </a:solidFill>
                <a:latin typeface="Arial"/>
                <a:ea typeface="Arial"/>
                <a:cs typeface="Arial"/>
                <a:sym typeface="Arial"/>
              </a:endParaRPr>
            </a:p>
          </p:txBody>
        </p:sp>
        <p:sp>
          <p:nvSpPr>
            <p:cNvPr id="935" name="Google Shape;935;gaf19c3d7a0_0_338"/>
            <p:cNvSpPr/>
            <p:nvPr/>
          </p:nvSpPr>
          <p:spPr>
            <a:xfrm>
              <a:off x="5102922" y="0"/>
              <a:ext cx="276900" cy="192000"/>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gaf19c3d7a0_0_338"/>
            <p:cNvSpPr txBox="1"/>
            <p:nvPr/>
          </p:nvSpPr>
          <p:spPr>
            <a:xfrm>
              <a:off x="5102922" y="38407"/>
              <a:ext cx="219300" cy="115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937" name="Google Shape;937;gaf19c3d7a0_0_338"/>
            <p:cNvSpPr/>
            <p:nvPr/>
          </p:nvSpPr>
          <p:spPr>
            <a:xfrm>
              <a:off x="5494806" y="0"/>
              <a:ext cx="1306200" cy="192000"/>
            </a:xfrm>
            <a:prstGeom prst="roundRect">
              <a:avLst>
                <a:gd name="adj" fmla="val 10000"/>
              </a:avLst>
            </a:prstGeom>
            <a:solidFill>
              <a:srgbClr val="A5A5A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gaf19c3d7a0_0_338"/>
            <p:cNvSpPr txBox="1"/>
            <p:nvPr/>
          </p:nvSpPr>
          <p:spPr>
            <a:xfrm>
              <a:off x="5500431" y="5625"/>
              <a:ext cx="1295100" cy="180900"/>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Insights</a:t>
              </a:r>
              <a:endParaRPr sz="1400" b="0" i="0" u="none" strike="noStrike" cap="none">
                <a:solidFill>
                  <a:srgbClr val="000000"/>
                </a:solidFill>
                <a:latin typeface="Arial"/>
                <a:ea typeface="Arial"/>
                <a:cs typeface="Arial"/>
                <a:sym typeface="Arial"/>
              </a:endParaRPr>
            </a:p>
          </p:txBody>
        </p:sp>
        <p:sp>
          <p:nvSpPr>
            <p:cNvPr id="939" name="Google Shape;939;gaf19c3d7a0_0_338"/>
            <p:cNvSpPr/>
            <p:nvPr/>
          </p:nvSpPr>
          <p:spPr>
            <a:xfrm>
              <a:off x="6931714" y="0"/>
              <a:ext cx="276900" cy="192000"/>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gaf19c3d7a0_0_338"/>
            <p:cNvSpPr txBox="1"/>
            <p:nvPr/>
          </p:nvSpPr>
          <p:spPr>
            <a:xfrm>
              <a:off x="6931714" y="38407"/>
              <a:ext cx="219300" cy="115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941" name="Google Shape;941;gaf19c3d7a0_0_338"/>
            <p:cNvSpPr/>
            <p:nvPr/>
          </p:nvSpPr>
          <p:spPr>
            <a:xfrm>
              <a:off x="7323598" y="0"/>
              <a:ext cx="1306200" cy="192000"/>
            </a:xfrm>
            <a:prstGeom prst="roundRect">
              <a:avLst>
                <a:gd name="adj" fmla="val 10000"/>
              </a:avLst>
            </a:prstGeom>
            <a:solidFill>
              <a:srgbClr val="B80B0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gaf19c3d7a0_0_338"/>
            <p:cNvSpPr txBox="1"/>
            <p:nvPr/>
          </p:nvSpPr>
          <p:spPr>
            <a:xfrm>
              <a:off x="7329223" y="5625"/>
              <a:ext cx="1295100" cy="180900"/>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Conclusions</a:t>
              </a:r>
              <a:endParaRPr sz="1400" b="0" i="0" u="none" strike="noStrike" cap="none">
                <a:solidFill>
                  <a:srgbClr val="000000"/>
                </a:solidFill>
                <a:latin typeface="Arial"/>
                <a:ea typeface="Arial"/>
                <a:cs typeface="Arial"/>
                <a:sym typeface="Arial"/>
              </a:endParaRPr>
            </a:p>
          </p:txBody>
        </p:sp>
      </p:grpSp>
      <p:pic>
        <p:nvPicPr>
          <p:cNvPr id="943" name="Google Shape;943;gaf19c3d7a0_0_338"/>
          <p:cNvPicPr preferRelativeResize="0"/>
          <p:nvPr/>
        </p:nvPicPr>
        <p:blipFill rotWithShape="1">
          <a:blip r:embed="rId3">
            <a:alphaModFix/>
          </a:blip>
          <a:srcRect/>
          <a:stretch/>
        </p:blipFill>
        <p:spPr>
          <a:xfrm>
            <a:off x="1004217" y="1133359"/>
            <a:ext cx="1679265" cy="3001612"/>
          </a:xfrm>
          <a:prstGeom prst="rect">
            <a:avLst/>
          </a:prstGeom>
          <a:noFill/>
          <a:ln>
            <a:noFill/>
          </a:ln>
        </p:spPr>
      </p:pic>
      <p:pic>
        <p:nvPicPr>
          <p:cNvPr id="944" name="Google Shape;944;gaf19c3d7a0_0_338" descr="Text&#10;&#10;Description automatically generated"/>
          <p:cNvPicPr preferRelativeResize="0"/>
          <p:nvPr/>
        </p:nvPicPr>
        <p:blipFill rotWithShape="1">
          <a:blip r:embed="rId4">
            <a:alphaModFix/>
          </a:blip>
          <a:srcRect/>
          <a:stretch/>
        </p:blipFill>
        <p:spPr>
          <a:xfrm>
            <a:off x="2673637" y="1133359"/>
            <a:ext cx="1855855" cy="3001612"/>
          </a:xfrm>
          <a:prstGeom prst="rect">
            <a:avLst/>
          </a:prstGeom>
          <a:noFill/>
          <a:ln>
            <a:noFill/>
          </a:ln>
        </p:spPr>
      </p:pic>
      <p:pic>
        <p:nvPicPr>
          <p:cNvPr id="945" name="Google Shape;945;gaf19c3d7a0_0_338"/>
          <p:cNvPicPr preferRelativeResize="0"/>
          <p:nvPr/>
        </p:nvPicPr>
        <p:blipFill rotWithShape="1">
          <a:blip r:embed="rId5">
            <a:alphaModFix/>
          </a:blip>
          <a:srcRect/>
          <a:stretch/>
        </p:blipFill>
        <p:spPr>
          <a:xfrm>
            <a:off x="4614509" y="1133359"/>
            <a:ext cx="1755380" cy="2947822"/>
          </a:xfrm>
          <a:prstGeom prst="rect">
            <a:avLst/>
          </a:prstGeom>
          <a:noFill/>
          <a:ln>
            <a:noFill/>
          </a:ln>
        </p:spPr>
      </p:pic>
      <p:pic>
        <p:nvPicPr>
          <p:cNvPr id="946" name="Google Shape;946;gaf19c3d7a0_0_338"/>
          <p:cNvPicPr preferRelativeResize="0"/>
          <p:nvPr/>
        </p:nvPicPr>
        <p:blipFill rotWithShape="1">
          <a:blip r:embed="rId6">
            <a:alphaModFix/>
          </a:blip>
          <a:srcRect/>
          <a:stretch/>
        </p:blipFill>
        <p:spPr>
          <a:xfrm>
            <a:off x="1004217" y="702161"/>
            <a:ext cx="3525275" cy="363719"/>
          </a:xfrm>
          <a:prstGeom prst="rect">
            <a:avLst/>
          </a:prstGeom>
          <a:noFill/>
          <a:ln>
            <a:noFill/>
          </a:ln>
        </p:spPr>
      </p:pic>
      <p:pic>
        <p:nvPicPr>
          <p:cNvPr id="947" name="Google Shape;947;gaf19c3d7a0_0_338"/>
          <p:cNvPicPr preferRelativeResize="0"/>
          <p:nvPr/>
        </p:nvPicPr>
        <p:blipFill rotWithShape="1">
          <a:blip r:embed="rId7">
            <a:alphaModFix/>
          </a:blip>
          <a:srcRect/>
          <a:stretch/>
        </p:blipFill>
        <p:spPr>
          <a:xfrm>
            <a:off x="4614509" y="693557"/>
            <a:ext cx="3757308" cy="380925"/>
          </a:xfrm>
          <a:prstGeom prst="rect">
            <a:avLst/>
          </a:prstGeom>
          <a:noFill/>
          <a:ln>
            <a:noFill/>
          </a:ln>
        </p:spPr>
      </p:pic>
      <p:pic>
        <p:nvPicPr>
          <p:cNvPr id="948" name="Google Shape;948;gaf19c3d7a0_0_338" descr="Text&#10;&#10;Description automatically generated"/>
          <p:cNvPicPr preferRelativeResize="0"/>
          <p:nvPr/>
        </p:nvPicPr>
        <p:blipFill rotWithShape="1">
          <a:blip r:embed="rId8">
            <a:alphaModFix/>
          </a:blip>
          <a:srcRect/>
          <a:stretch/>
        </p:blipFill>
        <p:spPr>
          <a:xfrm>
            <a:off x="6369889" y="1133359"/>
            <a:ext cx="2001928" cy="2947822"/>
          </a:xfrm>
          <a:prstGeom prst="rect">
            <a:avLst/>
          </a:prstGeom>
          <a:noFill/>
          <a:ln>
            <a:noFill/>
          </a:ln>
        </p:spPr>
      </p:pic>
      <p:sp>
        <p:nvSpPr>
          <p:cNvPr id="949" name="Google Shape;949;gaf19c3d7a0_0_338"/>
          <p:cNvSpPr/>
          <p:nvPr/>
        </p:nvSpPr>
        <p:spPr>
          <a:xfrm>
            <a:off x="46978" y="733986"/>
            <a:ext cx="771000" cy="458100"/>
          </a:xfrm>
          <a:prstGeom prst="rightArrow">
            <a:avLst>
              <a:gd name="adj1" fmla="val 50000"/>
              <a:gd name="adj2" fmla="val 50000"/>
            </a:avLst>
          </a:prstGeom>
          <a:solidFill>
            <a:schemeClr val="accent1"/>
          </a:solidFill>
          <a:ln w="25400" cap="flat" cmpd="sng">
            <a:solidFill>
              <a:srgbClr val="860A0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Input</a:t>
            </a:r>
            <a:endParaRPr sz="1400" b="0" i="0" u="none" strike="noStrike" cap="none">
              <a:solidFill>
                <a:srgbClr val="000000"/>
              </a:solidFill>
              <a:latin typeface="Arial"/>
              <a:ea typeface="Arial"/>
              <a:cs typeface="Arial"/>
              <a:sym typeface="Arial"/>
            </a:endParaRPr>
          </a:p>
        </p:txBody>
      </p:sp>
      <p:sp>
        <p:nvSpPr>
          <p:cNvPr id="950" name="Google Shape;950;gaf19c3d7a0_0_338"/>
          <p:cNvSpPr/>
          <p:nvPr/>
        </p:nvSpPr>
        <p:spPr>
          <a:xfrm>
            <a:off x="31713" y="2372544"/>
            <a:ext cx="801600" cy="458100"/>
          </a:xfrm>
          <a:prstGeom prst="rightArrow">
            <a:avLst>
              <a:gd name="adj1" fmla="val 50000"/>
              <a:gd name="adj2" fmla="val 50000"/>
            </a:avLst>
          </a:prstGeom>
          <a:solidFill>
            <a:schemeClr val="accent1"/>
          </a:solidFill>
          <a:ln w="25400" cap="flat" cmpd="sng">
            <a:solidFill>
              <a:srgbClr val="860A0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Arial"/>
                <a:ea typeface="Arial"/>
                <a:cs typeface="Arial"/>
                <a:sym typeface="Arial"/>
              </a:rPr>
              <a:t>Output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6" name="Google Shape;956;gaef9255580_0_20"/>
          <p:cNvSpPr txBox="1">
            <a:spLocks noGrp="1"/>
          </p:cNvSpPr>
          <p:nvPr>
            <p:ph type="sldNum" idx="12"/>
          </p:nvPr>
        </p:nvSpPr>
        <p:spPr>
          <a:xfrm>
            <a:off x="6457950" y="4785608"/>
            <a:ext cx="21351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1100"/>
              <a:buNone/>
            </a:pPr>
            <a:fld id="{00000000-1234-1234-1234-123412341234}" type="slidenum">
              <a:rPr lang="en" sz="1100"/>
              <a:t>22</a:t>
            </a:fld>
            <a:endParaRPr sz="1100"/>
          </a:p>
        </p:txBody>
      </p:sp>
      <p:sp>
        <p:nvSpPr>
          <p:cNvPr id="957" name="Google Shape;957;gaef9255580_0_20"/>
          <p:cNvSpPr txBox="1">
            <a:spLocks noGrp="1"/>
          </p:cNvSpPr>
          <p:nvPr>
            <p:ph type="title" idx="4294967295"/>
          </p:nvPr>
        </p:nvSpPr>
        <p:spPr>
          <a:xfrm>
            <a:off x="92845" y="294534"/>
            <a:ext cx="6800700" cy="6921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chemeClr val="accent1"/>
              </a:buClr>
              <a:buSzPts val="2400"/>
              <a:buFont typeface="Arial"/>
              <a:buNone/>
            </a:pPr>
            <a:r>
              <a:rPr lang="en" sz="2400"/>
              <a:t>GCP BigQuery &amp; Data Visualization Studio</a:t>
            </a:r>
            <a:endParaRPr sz="2400"/>
          </a:p>
          <a:p>
            <a:pPr marL="0" lvl="0" indent="0" algn="l" rtl="0">
              <a:lnSpc>
                <a:spcPct val="100000"/>
              </a:lnSpc>
              <a:spcBef>
                <a:spcPts val="0"/>
              </a:spcBef>
              <a:spcAft>
                <a:spcPts val="0"/>
              </a:spcAft>
              <a:buClr>
                <a:schemeClr val="accent1"/>
              </a:buClr>
              <a:buSzPts val="2400"/>
              <a:buFont typeface="Arial"/>
              <a:buNone/>
            </a:pPr>
            <a:endParaRPr sz="2400"/>
          </a:p>
        </p:txBody>
      </p:sp>
      <p:grpSp>
        <p:nvGrpSpPr>
          <p:cNvPr id="958" name="Google Shape;958;gaef9255580_0_20"/>
          <p:cNvGrpSpPr/>
          <p:nvPr/>
        </p:nvGrpSpPr>
        <p:grpSpPr>
          <a:xfrm>
            <a:off x="70777" y="29636"/>
            <a:ext cx="8621446" cy="192037"/>
            <a:chOff x="8431" y="0"/>
            <a:chExt cx="8621446" cy="192037"/>
          </a:xfrm>
        </p:grpSpPr>
        <p:sp>
          <p:nvSpPr>
            <p:cNvPr id="959" name="Google Shape;959;gaef9255580_0_20"/>
            <p:cNvSpPr/>
            <p:nvPr/>
          </p:nvSpPr>
          <p:spPr>
            <a:xfrm>
              <a:off x="8431" y="0"/>
              <a:ext cx="1306279" cy="192037"/>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gaef9255580_0_20"/>
            <p:cNvSpPr txBox="1"/>
            <p:nvPr/>
          </p:nvSpPr>
          <p:spPr>
            <a:xfrm>
              <a:off x="14056" y="5625"/>
              <a:ext cx="1295029" cy="180787"/>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 sz="1100" b="0" i="0" u="none" strike="noStrike" cap="none">
                  <a:solidFill>
                    <a:schemeClr val="lt1"/>
                  </a:solidFill>
                  <a:latin typeface="Arial"/>
                  <a:ea typeface="Arial"/>
                  <a:cs typeface="Arial"/>
                  <a:sym typeface="Arial"/>
                </a:rPr>
                <a:t>Introduction</a:t>
              </a:r>
              <a:endParaRPr sz="2400" b="0" i="0" u="none" strike="noStrike" cap="none">
                <a:solidFill>
                  <a:schemeClr val="lt1"/>
                </a:solidFill>
                <a:latin typeface="Arial"/>
                <a:ea typeface="Arial"/>
                <a:cs typeface="Arial"/>
                <a:sym typeface="Arial"/>
              </a:endParaRPr>
            </a:p>
          </p:txBody>
        </p:sp>
        <p:sp>
          <p:nvSpPr>
            <p:cNvPr id="961" name="Google Shape;961;gaef9255580_0_20"/>
            <p:cNvSpPr/>
            <p:nvPr/>
          </p:nvSpPr>
          <p:spPr>
            <a:xfrm>
              <a:off x="1445339" y="0"/>
              <a:ext cx="276931" cy="192037"/>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gaef9255580_0_20"/>
            <p:cNvSpPr txBox="1"/>
            <p:nvPr/>
          </p:nvSpPr>
          <p:spPr>
            <a:xfrm>
              <a:off x="1445339" y="38407"/>
              <a:ext cx="219320" cy="1152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963" name="Google Shape;963;gaef9255580_0_20"/>
            <p:cNvSpPr/>
            <p:nvPr/>
          </p:nvSpPr>
          <p:spPr>
            <a:xfrm>
              <a:off x="1837223" y="0"/>
              <a:ext cx="1306279" cy="192037"/>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gaef9255580_0_20"/>
            <p:cNvSpPr txBox="1"/>
            <p:nvPr/>
          </p:nvSpPr>
          <p:spPr>
            <a:xfrm>
              <a:off x="1842848" y="5625"/>
              <a:ext cx="1295029" cy="18078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Solution Overview</a:t>
              </a:r>
              <a:endParaRPr sz="1400" b="0" i="0" u="none" strike="noStrike" cap="none">
                <a:solidFill>
                  <a:srgbClr val="000000"/>
                </a:solidFill>
                <a:latin typeface="Arial"/>
                <a:ea typeface="Arial"/>
                <a:cs typeface="Arial"/>
                <a:sym typeface="Arial"/>
              </a:endParaRPr>
            </a:p>
          </p:txBody>
        </p:sp>
        <p:sp>
          <p:nvSpPr>
            <p:cNvPr id="965" name="Google Shape;965;gaef9255580_0_20"/>
            <p:cNvSpPr/>
            <p:nvPr/>
          </p:nvSpPr>
          <p:spPr>
            <a:xfrm>
              <a:off x="3274131" y="0"/>
              <a:ext cx="276931" cy="192037"/>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gaef9255580_0_20"/>
            <p:cNvSpPr txBox="1"/>
            <p:nvPr/>
          </p:nvSpPr>
          <p:spPr>
            <a:xfrm>
              <a:off x="3274131" y="38407"/>
              <a:ext cx="219320" cy="1152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967" name="Google Shape;967;gaef9255580_0_20"/>
            <p:cNvSpPr/>
            <p:nvPr/>
          </p:nvSpPr>
          <p:spPr>
            <a:xfrm>
              <a:off x="3666015" y="0"/>
              <a:ext cx="1306279" cy="192037"/>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gaef9255580_0_20"/>
            <p:cNvSpPr txBox="1"/>
            <p:nvPr/>
          </p:nvSpPr>
          <p:spPr>
            <a:xfrm>
              <a:off x="3671640" y="5625"/>
              <a:ext cx="1295029" cy="18078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ETL/Data Model</a:t>
              </a:r>
              <a:endParaRPr sz="1400" b="0" i="0" u="none" strike="noStrike" cap="none">
                <a:solidFill>
                  <a:srgbClr val="000000"/>
                </a:solidFill>
                <a:latin typeface="Arial"/>
                <a:ea typeface="Arial"/>
                <a:cs typeface="Arial"/>
                <a:sym typeface="Arial"/>
              </a:endParaRPr>
            </a:p>
          </p:txBody>
        </p:sp>
        <p:sp>
          <p:nvSpPr>
            <p:cNvPr id="969" name="Google Shape;969;gaef9255580_0_20"/>
            <p:cNvSpPr/>
            <p:nvPr/>
          </p:nvSpPr>
          <p:spPr>
            <a:xfrm>
              <a:off x="5102922" y="0"/>
              <a:ext cx="276931" cy="192037"/>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gaef9255580_0_20"/>
            <p:cNvSpPr txBox="1"/>
            <p:nvPr/>
          </p:nvSpPr>
          <p:spPr>
            <a:xfrm>
              <a:off x="5102922" y="38407"/>
              <a:ext cx="219320" cy="1152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971" name="Google Shape;971;gaef9255580_0_20"/>
            <p:cNvSpPr/>
            <p:nvPr/>
          </p:nvSpPr>
          <p:spPr>
            <a:xfrm>
              <a:off x="5494806" y="0"/>
              <a:ext cx="1306279" cy="192037"/>
            </a:xfrm>
            <a:prstGeom prst="roundRect">
              <a:avLst>
                <a:gd name="adj" fmla="val 10000"/>
              </a:avLst>
            </a:prstGeom>
            <a:solidFill>
              <a:srgbClr val="A5A5A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gaef9255580_0_20"/>
            <p:cNvSpPr txBox="1"/>
            <p:nvPr/>
          </p:nvSpPr>
          <p:spPr>
            <a:xfrm>
              <a:off x="5500431" y="5625"/>
              <a:ext cx="1295029" cy="18078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Insights</a:t>
              </a:r>
              <a:endParaRPr sz="1400" b="0" i="0" u="none" strike="noStrike" cap="none">
                <a:solidFill>
                  <a:srgbClr val="000000"/>
                </a:solidFill>
                <a:latin typeface="Arial"/>
                <a:ea typeface="Arial"/>
                <a:cs typeface="Arial"/>
                <a:sym typeface="Arial"/>
              </a:endParaRPr>
            </a:p>
          </p:txBody>
        </p:sp>
        <p:sp>
          <p:nvSpPr>
            <p:cNvPr id="973" name="Google Shape;973;gaef9255580_0_20"/>
            <p:cNvSpPr/>
            <p:nvPr/>
          </p:nvSpPr>
          <p:spPr>
            <a:xfrm>
              <a:off x="6931714" y="0"/>
              <a:ext cx="276931" cy="192037"/>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gaef9255580_0_20"/>
            <p:cNvSpPr txBox="1"/>
            <p:nvPr/>
          </p:nvSpPr>
          <p:spPr>
            <a:xfrm>
              <a:off x="6931714" y="38407"/>
              <a:ext cx="219320" cy="1152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975" name="Google Shape;975;gaef9255580_0_20"/>
            <p:cNvSpPr/>
            <p:nvPr/>
          </p:nvSpPr>
          <p:spPr>
            <a:xfrm>
              <a:off x="7323598" y="0"/>
              <a:ext cx="1306279" cy="192037"/>
            </a:xfrm>
            <a:prstGeom prst="roundRect">
              <a:avLst>
                <a:gd name="adj" fmla="val 10000"/>
              </a:avLst>
            </a:prstGeom>
            <a:solidFill>
              <a:srgbClr val="B80B0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gaef9255580_0_20"/>
            <p:cNvSpPr txBox="1"/>
            <p:nvPr/>
          </p:nvSpPr>
          <p:spPr>
            <a:xfrm>
              <a:off x="7329223" y="5625"/>
              <a:ext cx="1295029" cy="18078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Conclusions</a:t>
              </a:r>
              <a:endParaRPr sz="1400" b="0" i="0" u="none" strike="noStrike" cap="none">
                <a:solidFill>
                  <a:srgbClr val="000000"/>
                </a:solidFill>
                <a:latin typeface="Arial"/>
                <a:ea typeface="Arial"/>
                <a:cs typeface="Arial"/>
                <a:sym typeface="Arial"/>
              </a:endParaRPr>
            </a:p>
          </p:txBody>
        </p:sp>
      </p:grpSp>
      <p:pic>
        <p:nvPicPr>
          <p:cNvPr id="977" name="Google Shape;977;gaef9255580_0_20"/>
          <p:cNvPicPr preferRelativeResize="0"/>
          <p:nvPr/>
        </p:nvPicPr>
        <p:blipFill rotWithShape="1">
          <a:blip r:embed="rId3">
            <a:alphaModFix/>
          </a:blip>
          <a:srcRect/>
          <a:stretch/>
        </p:blipFill>
        <p:spPr>
          <a:xfrm>
            <a:off x="522700" y="681809"/>
            <a:ext cx="7941869" cy="34941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gaffb59a0d7_0_39"/>
          <p:cNvSpPr txBox="1">
            <a:spLocks noGrp="1"/>
          </p:cNvSpPr>
          <p:nvPr>
            <p:ph type="sldNum" idx="12"/>
          </p:nvPr>
        </p:nvSpPr>
        <p:spPr>
          <a:xfrm>
            <a:off x="6457950" y="4785608"/>
            <a:ext cx="21351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1100"/>
              <a:buNone/>
            </a:pPr>
            <a:fld id="{00000000-1234-1234-1234-123412341234}" type="slidenum">
              <a:rPr lang="en" sz="1100"/>
              <a:t>23</a:t>
            </a:fld>
            <a:endParaRPr sz="1100"/>
          </a:p>
        </p:txBody>
      </p:sp>
      <p:sp>
        <p:nvSpPr>
          <p:cNvPr id="984" name="Google Shape;984;gaffb59a0d7_0_39"/>
          <p:cNvSpPr txBox="1">
            <a:spLocks noGrp="1"/>
          </p:cNvSpPr>
          <p:nvPr>
            <p:ph type="title" idx="4294967295"/>
          </p:nvPr>
        </p:nvSpPr>
        <p:spPr>
          <a:xfrm>
            <a:off x="92845" y="294534"/>
            <a:ext cx="6800700" cy="6921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chemeClr val="accent1"/>
              </a:buClr>
              <a:buSzPts val="2400"/>
              <a:buFont typeface="Arial"/>
              <a:buNone/>
            </a:pPr>
            <a:r>
              <a:rPr lang="en" sz="2400"/>
              <a:t>Clustering: K-Means</a:t>
            </a:r>
            <a:endParaRPr sz="2400"/>
          </a:p>
          <a:p>
            <a:pPr marL="0" lvl="0" indent="0" algn="l" rtl="0">
              <a:lnSpc>
                <a:spcPct val="100000"/>
              </a:lnSpc>
              <a:spcBef>
                <a:spcPts val="0"/>
              </a:spcBef>
              <a:spcAft>
                <a:spcPts val="0"/>
              </a:spcAft>
              <a:buClr>
                <a:schemeClr val="accent1"/>
              </a:buClr>
              <a:buSzPts val="2400"/>
              <a:buFont typeface="Arial"/>
              <a:buNone/>
            </a:pPr>
            <a:endParaRPr sz="2400"/>
          </a:p>
        </p:txBody>
      </p:sp>
      <p:sp>
        <p:nvSpPr>
          <p:cNvPr id="985" name="Google Shape;985;gaffb59a0d7_0_39"/>
          <p:cNvSpPr txBox="1"/>
          <p:nvPr/>
        </p:nvSpPr>
        <p:spPr>
          <a:xfrm>
            <a:off x="146325" y="692100"/>
            <a:ext cx="3840300" cy="3333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Arial"/>
              <a:buChar char="●"/>
            </a:pPr>
            <a:r>
              <a:rPr lang="en" sz="1400" b="1" i="0" u="none" strike="noStrike" cap="none">
                <a:solidFill>
                  <a:schemeClr val="dk1"/>
                </a:solidFill>
                <a:latin typeface="Arial"/>
                <a:ea typeface="Arial"/>
                <a:cs typeface="Arial"/>
                <a:sym typeface="Arial"/>
              </a:rPr>
              <a:t>Crime:</a:t>
            </a:r>
            <a:r>
              <a:rPr lang="en" sz="1400" b="0" i="0" u="none" strike="noStrike" cap="none">
                <a:solidFill>
                  <a:schemeClr val="dk1"/>
                </a:solidFill>
                <a:latin typeface="Arial"/>
                <a:ea typeface="Arial"/>
                <a:cs typeface="Arial"/>
                <a:sym typeface="Arial"/>
              </a:rPr>
              <a:t> </a:t>
            </a:r>
            <a:endParaRPr sz="1400" b="0" i="0" u="none" strike="noStrike" cap="none">
              <a:solidFill>
                <a:schemeClr val="dk1"/>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Community Area</a:t>
            </a:r>
            <a:endParaRPr sz="1400" b="0" i="0" u="none" strike="noStrike" cap="none">
              <a:solidFill>
                <a:schemeClr val="dk1"/>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Crime Count</a:t>
            </a:r>
            <a:endParaRPr sz="1400" b="0" i="0" u="none" strike="noStrike" cap="none">
              <a:solidFill>
                <a:schemeClr val="dk1"/>
              </a:solidFill>
              <a:latin typeface="Arial"/>
              <a:ea typeface="Arial"/>
              <a:cs typeface="Arial"/>
              <a:sym typeface="Arial"/>
            </a:endParaRPr>
          </a:p>
          <a:p>
            <a:pPr marL="457200" marR="0" lvl="0" indent="-317500" algn="l" rtl="0">
              <a:lnSpc>
                <a:spcPct val="100000"/>
              </a:lnSpc>
              <a:spcBef>
                <a:spcPts val="0"/>
              </a:spcBef>
              <a:spcAft>
                <a:spcPts val="0"/>
              </a:spcAft>
              <a:buClr>
                <a:schemeClr val="dk1"/>
              </a:buClr>
              <a:buSzPts val="1400"/>
              <a:buFont typeface="Arial"/>
              <a:buChar char="●"/>
            </a:pPr>
            <a:r>
              <a:rPr lang="en" sz="1400" b="1" i="0" u="none" strike="noStrike" cap="none">
                <a:solidFill>
                  <a:schemeClr val="dk1"/>
                </a:solidFill>
                <a:latin typeface="Arial"/>
                <a:ea typeface="Arial"/>
                <a:cs typeface="Arial"/>
                <a:sym typeface="Arial"/>
              </a:rPr>
              <a:t>Poverty:</a:t>
            </a:r>
            <a:endParaRPr sz="1400" b="1" i="0" u="none" strike="noStrike" cap="none">
              <a:solidFill>
                <a:schemeClr val="dk1"/>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2010 % Poverty Population</a:t>
            </a:r>
            <a:endParaRPr sz="1400" b="0" i="0" u="none" strike="noStrike" cap="none">
              <a:solidFill>
                <a:schemeClr val="dk1"/>
              </a:solidFill>
              <a:latin typeface="Arial"/>
              <a:ea typeface="Arial"/>
              <a:cs typeface="Arial"/>
              <a:sym typeface="Arial"/>
            </a:endParaRPr>
          </a:p>
          <a:p>
            <a:pPr marL="457200" marR="0" lvl="0" indent="-317500" algn="l" rtl="0">
              <a:lnSpc>
                <a:spcPct val="100000"/>
              </a:lnSpc>
              <a:spcBef>
                <a:spcPts val="0"/>
              </a:spcBef>
              <a:spcAft>
                <a:spcPts val="0"/>
              </a:spcAft>
              <a:buClr>
                <a:schemeClr val="dk1"/>
              </a:buClr>
              <a:buSzPts val="1400"/>
              <a:buFont typeface="Arial"/>
              <a:buChar char="●"/>
            </a:pPr>
            <a:r>
              <a:rPr lang="en" sz="1400" b="1" i="0" u="none" strike="noStrike" cap="none">
                <a:solidFill>
                  <a:schemeClr val="dk1"/>
                </a:solidFill>
                <a:latin typeface="Arial"/>
                <a:ea typeface="Arial"/>
                <a:cs typeface="Arial"/>
                <a:sym typeface="Arial"/>
              </a:rPr>
              <a:t>Education:</a:t>
            </a:r>
            <a:endParaRPr sz="1400" b="1" i="0" u="none" strike="noStrike" cap="none">
              <a:solidFill>
                <a:schemeClr val="dk1"/>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 Educated Population with No Degree</a:t>
            </a:r>
            <a:endParaRPr sz="1400" b="0" i="0" u="none" strike="noStrike" cap="none">
              <a:solidFill>
                <a:schemeClr val="dk1"/>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 Educated Population with No Degree</a:t>
            </a:r>
            <a:endParaRPr sz="1400" b="0" i="0" u="none" strike="noStrike" cap="none">
              <a:solidFill>
                <a:schemeClr val="dk1"/>
              </a:solidFill>
              <a:latin typeface="Arial"/>
              <a:ea typeface="Arial"/>
              <a:cs typeface="Arial"/>
              <a:sym typeface="Arial"/>
            </a:endParaRPr>
          </a:p>
          <a:p>
            <a:pPr marL="457200" marR="0" lvl="0" indent="-317500" algn="l" rtl="0">
              <a:lnSpc>
                <a:spcPct val="100000"/>
              </a:lnSpc>
              <a:spcBef>
                <a:spcPts val="0"/>
              </a:spcBef>
              <a:spcAft>
                <a:spcPts val="0"/>
              </a:spcAft>
              <a:buClr>
                <a:schemeClr val="dk1"/>
              </a:buClr>
              <a:buSzPts val="1400"/>
              <a:buFont typeface="Arial"/>
              <a:buChar char="●"/>
            </a:pPr>
            <a:r>
              <a:rPr lang="en" sz="1400" b="1" i="0" u="none" strike="noStrike" cap="none">
                <a:solidFill>
                  <a:schemeClr val="dk1"/>
                </a:solidFill>
                <a:latin typeface="Arial"/>
                <a:ea typeface="Arial"/>
                <a:cs typeface="Arial"/>
                <a:sym typeface="Arial"/>
              </a:rPr>
              <a:t>Income:</a:t>
            </a:r>
            <a:endParaRPr sz="1400" b="1" i="0" u="none" strike="noStrike" cap="none">
              <a:solidFill>
                <a:schemeClr val="dk1"/>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 Households Earning less than$49,999</a:t>
            </a:r>
            <a:endParaRPr sz="1400" b="0" i="0" u="none" strike="noStrike" cap="none">
              <a:solidFill>
                <a:schemeClr val="dk1"/>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 Households Earning between $50,000 and $99,999</a:t>
            </a:r>
            <a:endParaRPr sz="1400" b="0" i="0" u="none" strike="noStrike" cap="none">
              <a:solidFill>
                <a:schemeClr val="dk1"/>
              </a:solidFill>
              <a:latin typeface="Arial"/>
              <a:ea typeface="Arial"/>
              <a:cs typeface="Arial"/>
              <a:sym typeface="Arial"/>
            </a:endParaRPr>
          </a:p>
          <a:p>
            <a:pPr marL="457200" marR="0" lvl="0" indent="0" algn="l" rtl="0">
              <a:lnSpc>
                <a:spcPct val="100000"/>
              </a:lnSpc>
              <a:spcBef>
                <a:spcPts val="0"/>
              </a:spcBef>
              <a:spcAft>
                <a:spcPts val="0"/>
              </a:spcAft>
              <a:buClr>
                <a:schemeClr val="dk1"/>
              </a:buClr>
              <a:buSzPts val="1100"/>
              <a:buFont typeface="Arial"/>
              <a:buNone/>
            </a:pPr>
            <a:r>
              <a:rPr lang="en" sz="1400" b="0" i="0" u="none" strike="noStrike" cap="none">
                <a:solidFill>
                  <a:schemeClr val="dk1"/>
                </a:solidFill>
                <a:latin typeface="Arial"/>
                <a:ea typeface="Arial"/>
                <a:cs typeface="Arial"/>
                <a:sym typeface="Arial"/>
              </a:rPr>
              <a:t>% Households Earning more than 100,000</a:t>
            </a:r>
            <a:endParaRPr sz="1400" b="0" i="0" u="none" strike="noStrike" cap="none">
              <a:solidFill>
                <a:schemeClr val="dk1"/>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pic>
        <p:nvPicPr>
          <p:cNvPr id="986" name="Google Shape;986;gaffb59a0d7_0_39"/>
          <p:cNvPicPr preferRelativeResize="0"/>
          <p:nvPr/>
        </p:nvPicPr>
        <p:blipFill rotWithShape="1">
          <a:blip r:embed="rId3">
            <a:alphaModFix/>
          </a:blip>
          <a:srcRect/>
          <a:stretch/>
        </p:blipFill>
        <p:spPr>
          <a:xfrm>
            <a:off x="4308075" y="692100"/>
            <a:ext cx="4150126" cy="2918975"/>
          </a:xfrm>
          <a:prstGeom prst="rect">
            <a:avLst/>
          </a:prstGeom>
          <a:noFill/>
          <a:ln>
            <a:noFill/>
          </a:ln>
        </p:spPr>
      </p:pic>
      <p:sp>
        <p:nvSpPr>
          <p:cNvPr id="987" name="Google Shape;987;gaffb59a0d7_0_39"/>
          <p:cNvSpPr/>
          <p:nvPr/>
        </p:nvSpPr>
        <p:spPr>
          <a:xfrm>
            <a:off x="5841816" y="2869217"/>
            <a:ext cx="109800" cy="1188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88" name="Google Shape;988;gaffb59a0d7_0_39"/>
          <p:cNvGrpSpPr/>
          <p:nvPr/>
        </p:nvGrpSpPr>
        <p:grpSpPr>
          <a:xfrm>
            <a:off x="70777" y="29636"/>
            <a:ext cx="8621367" cy="192000"/>
            <a:chOff x="8431" y="0"/>
            <a:chExt cx="8621367" cy="192000"/>
          </a:xfrm>
        </p:grpSpPr>
        <p:sp>
          <p:nvSpPr>
            <p:cNvPr id="989" name="Google Shape;989;gaffb59a0d7_0_39"/>
            <p:cNvSpPr/>
            <p:nvPr/>
          </p:nvSpPr>
          <p:spPr>
            <a:xfrm>
              <a:off x="8431" y="0"/>
              <a:ext cx="1306200" cy="1920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gaffb59a0d7_0_39"/>
            <p:cNvSpPr txBox="1"/>
            <p:nvPr/>
          </p:nvSpPr>
          <p:spPr>
            <a:xfrm>
              <a:off x="14056" y="5625"/>
              <a:ext cx="1295100" cy="180900"/>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 sz="1100" b="0" i="0" u="none" strike="noStrike" cap="none">
                  <a:solidFill>
                    <a:schemeClr val="lt1"/>
                  </a:solidFill>
                  <a:latin typeface="Arial"/>
                  <a:ea typeface="Arial"/>
                  <a:cs typeface="Arial"/>
                  <a:sym typeface="Arial"/>
                </a:rPr>
                <a:t>Introduction</a:t>
              </a:r>
              <a:endParaRPr sz="2400" b="0" i="0" u="none" strike="noStrike" cap="none">
                <a:solidFill>
                  <a:schemeClr val="lt1"/>
                </a:solidFill>
                <a:latin typeface="Arial"/>
                <a:ea typeface="Arial"/>
                <a:cs typeface="Arial"/>
                <a:sym typeface="Arial"/>
              </a:endParaRPr>
            </a:p>
          </p:txBody>
        </p:sp>
        <p:sp>
          <p:nvSpPr>
            <p:cNvPr id="991" name="Google Shape;991;gaffb59a0d7_0_39"/>
            <p:cNvSpPr/>
            <p:nvPr/>
          </p:nvSpPr>
          <p:spPr>
            <a:xfrm>
              <a:off x="1445339" y="0"/>
              <a:ext cx="276900" cy="192000"/>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gaffb59a0d7_0_39"/>
            <p:cNvSpPr txBox="1"/>
            <p:nvPr/>
          </p:nvSpPr>
          <p:spPr>
            <a:xfrm>
              <a:off x="1445339" y="38407"/>
              <a:ext cx="219300" cy="115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993" name="Google Shape;993;gaffb59a0d7_0_39"/>
            <p:cNvSpPr/>
            <p:nvPr/>
          </p:nvSpPr>
          <p:spPr>
            <a:xfrm>
              <a:off x="1837223" y="0"/>
              <a:ext cx="1306200" cy="1920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gaffb59a0d7_0_39"/>
            <p:cNvSpPr txBox="1"/>
            <p:nvPr/>
          </p:nvSpPr>
          <p:spPr>
            <a:xfrm>
              <a:off x="1842848" y="5625"/>
              <a:ext cx="1295100" cy="180900"/>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Solution Overview</a:t>
              </a:r>
              <a:endParaRPr sz="1400" b="0" i="0" u="none" strike="noStrike" cap="none">
                <a:solidFill>
                  <a:srgbClr val="000000"/>
                </a:solidFill>
                <a:latin typeface="Arial"/>
                <a:ea typeface="Arial"/>
                <a:cs typeface="Arial"/>
                <a:sym typeface="Arial"/>
              </a:endParaRPr>
            </a:p>
          </p:txBody>
        </p:sp>
        <p:sp>
          <p:nvSpPr>
            <p:cNvPr id="995" name="Google Shape;995;gaffb59a0d7_0_39"/>
            <p:cNvSpPr/>
            <p:nvPr/>
          </p:nvSpPr>
          <p:spPr>
            <a:xfrm>
              <a:off x="3274131" y="0"/>
              <a:ext cx="276900" cy="192000"/>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gaffb59a0d7_0_39"/>
            <p:cNvSpPr txBox="1"/>
            <p:nvPr/>
          </p:nvSpPr>
          <p:spPr>
            <a:xfrm>
              <a:off x="3274131" y="38407"/>
              <a:ext cx="219300" cy="115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997" name="Google Shape;997;gaffb59a0d7_0_39"/>
            <p:cNvSpPr/>
            <p:nvPr/>
          </p:nvSpPr>
          <p:spPr>
            <a:xfrm>
              <a:off x="3666015" y="0"/>
              <a:ext cx="1306200" cy="1920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gaffb59a0d7_0_39"/>
            <p:cNvSpPr txBox="1"/>
            <p:nvPr/>
          </p:nvSpPr>
          <p:spPr>
            <a:xfrm>
              <a:off x="3671640" y="5625"/>
              <a:ext cx="1295100" cy="180900"/>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ETL/Data Model</a:t>
              </a:r>
              <a:endParaRPr sz="1400" b="0" i="0" u="none" strike="noStrike" cap="none">
                <a:solidFill>
                  <a:srgbClr val="000000"/>
                </a:solidFill>
                <a:latin typeface="Arial"/>
                <a:ea typeface="Arial"/>
                <a:cs typeface="Arial"/>
                <a:sym typeface="Arial"/>
              </a:endParaRPr>
            </a:p>
          </p:txBody>
        </p:sp>
        <p:sp>
          <p:nvSpPr>
            <p:cNvPr id="999" name="Google Shape;999;gaffb59a0d7_0_39"/>
            <p:cNvSpPr/>
            <p:nvPr/>
          </p:nvSpPr>
          <p:spPr>
            <a:xfrm>
              <a:off x="5102922" y="0"/>
              <a:ext cx="276900" cy="192000"/>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gaffb59a0d7_0_39"/>
            <p:cNvSpPr txBox="1"/>
            <p:nvPr/>
          </p:nvSpPr>
          <p:spPr>
            <a:xfrm>
              <a:off x="5102922" y="38407"/>
              <a:ext cx="219300" cy="115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1001" name="Google Shape;1001;gaffb59a0d7_0_39"/>
            <p:cNvSpPr/>
            <p:nvPr/>
          </p:nvSpPr>
          <p:spPr>
            <a:xfrm>
              <a:off x="5494806" y="0"/>
              <a:ext cx="1306200" cy="192000"/>
            </a:xfrm>
            <a:prstGeom prst="roundRect">
              <a:avLst>
                <a:gd name="adj" fmla="val 10000"/>
              </a:avLst>
            </a:prstGeom>
            <a:solidFill>
              <a:srgbClr val="A5A5A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gaffb59a0d7_0_39"/>
            <p:cNvSpPr txBox="1"/>
            <p:nvPr/>
          </p:nvSpPr>
          <p:spPr>
            <a:xfrm>
              <a:off x="5500431" y="5625"/>
              <a:ext cx="1295100" cy="180900"/>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Insights</a:t>
              </a:r>
              <a:endParaRPr sz="1400" b="0" i="0" u="none" strike="noStrike" cap="none">
                <a:solidFill>
                  <a:srgbClr val="000000"/>
                </a:solidFill>
                <a:latin typeface="Arial"/>
                <a:ea typeface="Arial"/>
                <a:cs typeface="Arial"/>
                <a:sym typeface="Arial"/>
              </a:endParaRPr>
            </a:p>
          </p:txBody>
        </p:sp>
        <p:sp>
          <p:nvSpPr>
            <p:cNvPr id="1003" name="Google Shape;1003;gaffb59a0d7_0_39"/>
            <p:cNvSpPr/>
            <p:nvPr/>
          </p:nvSpPr>
          <p:spPr>
            <a:xfrm>
              <a:off x="6931714" y="0"/>
              <a:ext cx="276900" cy="192000"/>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gaffb59a0d7_0_39"/>
            <p:cNvSpPr txBox="1"/>
            <p:nvPr/>
          </p:nvSpPr>
          <p:spPr>
            <a:xfrm>
              <a:off x="6931714" y="38407"/>
              <a:ext cx="219300" cy="115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1005" name="Google Shape;1005;gaffb59a0d7_0_39"/>
            <p:cNvSpPr/>
            <p:nvPr/>
          </p:nvSpPr>
          <p:spPr>
            <a:xfrm>
              <a:off x="7323598" y="0"/>
              <a:ext cx="1306200" cy="192000"/>
            </a:xfrm>
            <a:prstGeom prst="roundRect">
              <a:avLst>
                <a:gd name="adj" fmla="val 10000"/>
              </a:avLst>
            </a:prstGeom>
            <a:solidFill>
              <a:srgbClr val="B80B0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gaffb59a0d7_0_39"/>
            <p:cNvSpPr txBox="1"/>
            <p:nvPr/>
          </p:nvSpPr>
          <p:spPr>
            <a:xfrm>
              <a:off x="7329223" y="5625"/>
              <a:ext cx="1295100" cy="180900"/>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Conclusions</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gaecccfaa87_0_38"/>
          <p:cNvSpPr txBox="1">
            <a:spLocks noGrp="1"/>
          </p:cNvSpPr>
          <p:nvPr>
            <p:ph type="sldNum" idx="12"/>
          </p:nvPr>
        </p:nvSpPr>
        <p:spPr>
          <a:xfrm>
            <a:off x="6457950" y="4785608"/>
            <a:ext cx="21351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1100"/>
              <a:buNone/>
            </a:pPr>
            <a:fld id="{00000000-1234-1234-1234-123412341234}" type="slidenum">
              <a:rPr lang="en" sz="1100"/>
              <a:t>24</a:t>
            </a:fld>
            <a:endParaRPr sz="1100"/>
          </a:p>
        </p:txBody>
      </p:sp>
      <p:sp>
        <p:nvSpPr>
          <p:cNvPr id="1013" name="Google Shape;1013;gaecccfaa87_0_38"/>
          <p:cNvSpPr txBox="1">
            <a:spLocks noGrp="1"/>
          </p:cNvSpPr>
          <p:nvPr>
            <p:ph type="title" idx="4294967295"/>
          </p:nvPr>
        </p:nvSpPr>
        <p:spPr>
          <a:xfrm>
            <a:off x="37428" y="315320"/>
            <a:ext cx="6800700" cy="654799"/>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chemeClr val="accent1"/>
              </a:buClr>
              <a:buSzPts val="2400"/>
              <a:buFont typeface="Arial"/>
              <a:buNone/>
            </a:pPr>
            <a:r>
              <a:rPr lang="en" sz="2400"/>
              <a:t>Crime Demographics &amp; Group Comparison</a:t>
            </a:r>
            <a:endParaRPr sz="2400"/>
          </a:p>
          <a:p>
            <a:pPr marL="0" lvl="0" indent="0" algn="l" rtl="0">
              <a:lnSpc>
                <a:spcPct val="100000"/>
              </a:lnSpc>
              <a:spcBef>
                <a:spcPts val="0"/>
              </a:spcBef>
              <a:spcAft>
                <a:spcPts val="0"/>
              </a:spcAft>
              <a:buClr>
                <a:schemeClr val="accent1"/>
              </a:buClr>
              <a:buSzPts val="2400"/>
              <a:buFont typeface="Arial"/>
              <a:buNone/>
            </a:pPr>
            <a:endParaRPr sz="2400"/>
          </a:p>
        </p:txBody>
      </p:sp>
      <p:graphicFrame>
        <p:nvGraphicFramePr>
          <p:cNvPr id="1014" name="Google Shape;1014;gaecccfaa87_0_38"/>
          <p:cNvGraphicFramePr/>
          <p:nvPr/>
        </p:nvGraphicFramePr>
        <p:xfrm>
          <a:off x="4492509" y="749680"/>
          <a:ext cx="3000000" cy="3000000"/>
        </p:xfrm>
        <a:graphic>
          <a:graphicData uri="http://schemas.openxmlformats.org/drawingml/2006/table">
            <a:tbl>
              <a:tblPr>
                <a:noFill/>
                <a:tableStyleId>{9C393991-3202-460E-A7A3-BB1D743C5C33}</a:tableStyleId>
              </a:tblPr>
              <a:tblGrid>
                <a:gridCol w="1416650">
                  <a:extLst>
                    <a:ext uri="{9D8B030D-6E8A-4147-A177-3AD203B41FA5}">
                      <a16:colId xmlns:a16="http://schemas.microsoft.com/office/drawing/2014/main" val="20000"/>
                    </a:ext>
                  </a:extLst>
                </a:gridCol>
                <a:gridCol w="1403400">
                  <a:extLst>
                    <a:ext uri="{9D8B030D-6E8A-4147-A177-3AD203B41FA5}">
                      <a16:colId xmlns:a16="http://schemas.microsoft.com/office/drawing/2014/main" val="20001"/>
                    </a:ext>
                  </a:extLst>
                </a:gridCol>
                <a:gridCol w="1410025">
                  <a:extLst>
                    <a:ext uri="{9D8B030D-6E8A-4147-A177-3AD203B41FA5}">
                      <a16:colId xmlns:a16="http://schemas.microsoft.com/office/drawing/2014/main" val="20002"/>
                    </a:ext>
                  </a:extLst>
                </a:gridCol>
              </a:tblGrid>
              <a:tr h="3100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nchor="ctr">
                    <a:lnL w="9525" cap="flat" cmpd="sng">
                      <a:solidFill>
                        <a:srgbClr val="920909"/>
                      </a:solidFill>
                      <a:prstDash val="solid"/>
                      <a:round/>
                      <a:headEnd type="none" w="sm" len="sm"/>
                      <a:tailEnd type="none" w="sm" len="sm"/>
                    </a:lnL>
                    <a:lnT w="9525" cap="flat" cmpd="sng">
                      <a:solidFill>
                        <a:srgbClr val="920909"/>
                      </a:solidFill>
                      <a:prstDash val="solid"/>
                      <a:round/>
                      <a:headEnd type="none" w="sm" len="sm"/>
                      <a:tailEnd type="none" w="sm" len="sm"/>
                    </a:lnT>
                    <a:lnB w="19050" cap="flat" cmpd="sng">
                      <a:solidFill>
                        <a:srgbClr val="FFFFFF"/>
                      </a:solidFill>
                      <a:prstDash val="solid"/>
                      <a:round/>
                      <a:headEnd type="none" w="sm" len="sm"/>
                      <a:tailEnd type="none" w="sm" len="sm"/>
                    </a:lnB>
                    <a:solidFill>
                      <a:srgbClr val="B80E0F"/>
                    </a:solidFill>
                  </a:tcPr>
                </a:tc>
                <a:tc>
                  <a:txBody>
                    <a:bodyPr/>
                    <a:lstStyle/>
                    <a:p>
                      <a:pPr marL="0" marR="0" lvl="0" indent="0" algn="ctr" rtl="0">
                        <a:lnSpc>
                          <a:spcPct val="115000"/>
                        </a:lnSpc>
                        <a:spcBef>
                          <a:spcPts val="0"/>
                        </a:spcBef>
                        <a:spcAft>
                          <a:spcPts val="0"/>
                        </a:spcAft>
                        <a:buClr>
                          <a:srgbClr val="000000"/>
                        </a:buClr>
                        <a:buSzPts val="1350"/>
                        <a:buFont typeface="Arial"/>
                        <a:buNone/>
                      </a:pPr>
                      <a:r>
                        <a:rPr lang="en" sz="1350" b="1" u="none" strike="noStrike" cap="none">
                          <a:solidFill>
                            <a:srgbClr val="FFFFFF"/>
                          </a:solidFill>
                          <a:latin typeface="Impact"/>
                          <a:ea typeface="Impact"/>
                          <a:cs typeface="Impact"/>
                          <a:sym typeface="Impact"/>
                        </a:rPr>
                        <a:t>Group 2</a:t>
                      </a:r>
                      <a:endParaRPr sz="1350" b="1" u="none" strike="noStrike" cap="none">
                        <a:solidFill>
                          <a:srgbClr val="FFFFFF"/>
                        </a:solidFill>
                        <a:latin typeface="Impact"/>
                        <a:ea typeface="Impact"/>
                        <a:cs typeface="Impact"/>
                        <a:sym typeface="Impact"/>
                      </a:endParaRPr>
                    </a:p>
                  </a:txBody>
                  <a:tcPr marL="91450" marR="91450" marT="45725" marB="45725" anchor="ctr">
                    <a:lnT w="9525" cap="flat" cmpd="sng">
                      <a:solidFill>
                        <a:srgbClr val="920909"/>
                      </a:solidFill>
                      <a:prstDash val="solid"/>
                      <a:round/>
                      <a:headEnd type="none" w="sm" len="sm"/>
                      <a:tailEnd type="none" w="sm" len="sm"/>
                    </a:lnT>
                    <a:lnB w="19050" cap="flat" cmpd="sng">
                      <a:solidFill>
                        <a:srgbClr val="FFFFFF"/>
                      </a:solidFill>
                      <a:prstDash val="solid"/>
                      <a:round/>
                      <a:headEnd type="none" w="sm" len="sm"/>
                      <a:tailEnd type="none" w="sm" len="sm"/>
                    </a:lnB>
                    <a:solidFill>
                      <a:srgbClr val="B80E0F"/>
                    </a:solidFill>
                  </a:tcPr>
                </a:tc>
                <a:tc>
                  <a:txBody>
                    <a:bodyPr/>
                    <a:lstStyle/>
                    <a:p>
                      <a:pPr marL="0" marR="0" lvl="0" indent="0" algn="ctr" rtl="0">
                        <a:lnSpc>
                          <a:spcPct val="115000"/>
                        </a:lnSpc>
                        <a:spcBef>
                          <a:spcPts val="0"/>
                        </a:spcBef>
                        <a:spcAft>
                          <a:spcPts val="0"/>
                        </a:spcAft>
                        <a:buClr>
                          <a:srgbClr val="000000"/>
                        </a:buClr>
                        <a:buSzPts val="1350"/>
                        <a:buFont typeface="Arial"/>
                        <a:buNone/>
                      </a:pPr>
                      <a:r>
                        <a:rPr lang="en" sz="1350" b="1" u="none" strike="noStrike" cap="none">
                          <a:solidFill>
                            <a:srgbClr val="FFFFFF"/>
                          </a:solidFill>
                          <a:latin typeface="Impact"/>
                          <a:ea typeface="Impact"/>
                          <a:cs typeface="Impact"/>
                          <a:sym typeface="Impact"/>
                        </a:rPr>
                        <a:t>Group 3</a:t>
                      </a:r>
                      <a:endParaRPr sz="1350" b="1" u="none" strike="noStrike" cap="none">
                        <a:solidFill>
                          <a:srgbClr val="FFFFFF"/>
                        </a:solidFill>
                        <a:latin typeface="Impact"/>
                        <a:ea typeface="Impact"/>
                        <a:cs typeface="Impact"/>
                        <a:sym typeface="Impact"/>
                      </a:endParaRPr>
                    </a:p>
                  </a:txBody>
                  <a:tcPr marL="91450" marR="91450" marT="45725" marB="45725" anchor="ctr">
                    <a:lnR w="9525" cap="flat" cmpd="sng">
                      <a:solidFill>
                        <a:srgbClr val="920909"/>
                      </a:solidFill>
                      <a:prstDash val="solid"/>
                      <a:round/>
                      <a:headEnd type="none" w="sm" len="sm"/>
                      <a:tailEnd type="none" w="sm" len="sm"/>
                    </a:lnR>
                    <a:lnT w="9525" cap="flat" cmpd="sng">
                      <a:solidFill>
                        <a:srgbClr val="920909"/>
                      </a:solidFill>
                      <a:prstDash val="solid"/>
                      <a:round/>
                      <a:headEnd type="none" w="sm" len="sm"/>
                      <a:tailEnd type="none" w="sm" len="sm"/>
                    </a:lnT>
                    <a:lnB w="19050" cap="flat" cmpd="sng">
                      <a:solidFill>
                        <a:srgbClr val="FFFFFF"/>
                      </a:solidFill>
                      <a:prstDash val="solid"/>
                      <a:round/>
                      <a:headEnd type="none" w="sm" len="sm"/>
                      <a:tailEnd type="none" w="sm" len="sm"/>
                    </a:lnB>
                    <a:solidFill>
                      <a:srgbClr val="B80E0F"/>
                    </a:solidFill>
                  </a:tcPr>
                </a:tc>
                <a:extLst>
                  <a:ext uri="{0D108BD9-81ED-4DB2-BD59-A6C34878D82A}">
                    <a16:rowId xmlns:a16="http://schemas.microsoft.com/office/drawing/2014/main" val="10000"/>
                  </a:ext>
                </a:extLst>
              </a:tr>
              <a:tr h="310000">
                <a:tc>
                  <a:txBody>
                    <a:bodyPr/>
                    <a:lstStyle/>
                    <a:p>
                      <a:pPr marL="0" marR="0" lvl="0" indent="0" algn="ctr" rtl="0">
                        <a:lnSpc>
                          <a:spcPct val="115000"/>
                        </a:lnSpc>
                        <a:spcBef>
                          <a:spcPts val="0"/>
                        </a:spcBef>
                        <a:spcAft>
                          <a:spcPts val="0"/>
                        </a:spcAft>
                        <a:buClr>
                          <a:srgbClr val="000000"/>
                        </a:buClr>
                        <a:buSzPts val="1200"/>
                        <a:buFont typeface="Arial"/>
                        <a:buNone/>
                      </a:pPr>
                      <a:r>
                        <a:rPr lang="en" sz="1200" u="none" strike="noStrike" cap="none">
                          <a:latin typeface="Impact"/>
                          <a:ea typeface="Impact"/>
                          <a:cs typeface="Impact"/>
                          <a:sym typeface="Impact"/>
                        </a:rPr>
                        <a:t>Population</a:t>
                      </a:r>
                      <a:endParaRPr sz="1200" u="none" strike="noStrike" cap="none">
                        <a:latin typeface="Impact"/>
                        <a:ea typeface="Impact"/>
                        <a:cs typeface="Impact"/>
                        <a:sym typeface="Impact"/>
                      </a:endParaRPr>
                    </a:p>
                  </a:txBody>
                  <a:tcPr marL="91450" marR="91450" marT="45725" marB="45725" anchor="ctr">
                    <a:lnL w="9525" cap="flat" cmpd="sng">
                      <a:solidFill>
                        <a:srgbClr val="920909"/>
                      </a:solidFill>
                      <a:prstDash val="solid"/>
                      <a:round/>
                      <a:headEnd type="none" w="sm" len="sm"/>
                      <a:tailEnd type="none" w="sm" len="sm"/>
                    </a:lnL>
                    <a:lnR w="9525" cap="flat" cmpd="sng">
                      <a:solidFill>
                        <a:srgbClr val="920909"/>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rgbClr val="920909"/>
                      </a:solidFill>
                      <a:prstDash val="solid"/>
                      <a:round/>
                      <a:headEnd type="none" w="sm" len="sm"/>
                      <a:tailEnd type="none" w="sm" len="sm"/>
                    </a:lnB>
                    <a:solidFill>
                      <a:srgbClr val="E6CCCC"/>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en" sz="1200" u="none" strike="noStrike" cap="none">
                          <a:latin typeface="Impact"/>
                          <a:ea typeface="Impact"/>
                          <a:cs typeface="Impact"/>
                          <a:sym typeface="Impact"/>
                        </a:rPr>
                        <a:t>699,274</a:t>
                      </a:r>
                      <a:endParaRPr sz="1200" u="none" strike="noStrike" cap="none">
                        <a:latin typeface="Impact"/>
                        <a:ea typeface="Impact"/>
                        <a:cs typeface="Impact"/>
                        <a:sym typeface="Impact"/>
                      </a:endParaRPr>
                    </a:p>
                  </a:txBody>
                  <a:tcPr marL="91450" marR="91450" marT="45725" marB="45725" anchor="ctr">
                    <a:lnL w="9525" cap="flat" cmpd="sng">
                      <a:solidFill>
                        <a:srgbClr val="920909"/>
                      </a:solidFill>
                      <a:prstDash val="solid"/>
                      <a:round/>
                      <a:headEnd type="none" w="sm" len="sm"/>
                      <a:tailEnd type="none" w="sm" len="sm"/>
                    </a:lnL>
                    <a:lnR w="9525" cap="flat" cmpd="sng">
                      <a:solidFill>
                        <a:srgbClr val="920909"/>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rgbClr val="920909"/>
                      </a:solidFill>
                      <a:prstDash val="solid"/>
                      <a:round/>
                      <a:headEnd type="none" w="sm" len="sm"/>
                      <a:tailEnd type="none" w="sm" len="sm"/>
                    </a:lnB>
                    <a:solidFill>
                      <a:srgbClr val="E6CCCC"/>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en" sz="1200" u="none" strike="noStrike" cap="none">
                          <a:latin typeface="Impact"/>
                          <a:ea typeface="Impact"/>
                          <a:cs typeface="Impact"/>
                          <a:sym typeface="Impact"/>
                        </a:rPr>
                        <a:t>1,068,348</a:t>
                      </a:r>
                      <a:endParaRPr sz="1200" u="none" strike="noStrike" cap="none">
                        <a:latin typeface="Impact"/>
                        <a:ea typeface="Impact"/>
                        <a:cs typeface="Impact"/>
                        <a:sym typeface="Impact"/>
                      </a:endParaRPr>
                    </a:p>
                  </a:txBody>
                  <a:tcPr marL="91450" marR="91450" marT="45725" marB="45725" anchor="ctr">
                    <a:lnL w="9525" cap="flat" cmpd="sng">
                      <a:solidFill>
                        <a:srgbClr val="920909"/>
                      </a:solidFill>
                      <a:prstDash val="solid"/>
                      <a:round/>
                      <a:headEnd type="none" w="sm" len="sm"/>
                      <a:tailEnd type="none" w="sm" len="sm"/>
                    </a:lnL>
                    <a:lnR w="9525" cap="flat" cmpd="sng">
                      <a:solidFill>
                        <a:srgbClr val="920909"/>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rgbClr val="920909"/>
                      </a:solidFill>
                      <a:prstDash val="solid"/>
                      <a:round/>
                      <a:headEnd type="none" w="sm" len="sm"/>
                      <a:tailEnd type="none" w="sm" len="sm"/>
                    </a:lnB>
                    <a:solidFill>
                      <a:srgbClr val="E6CCCC"/>
                    </a:solidFill>
                  </a:tcPr>
                </a:tc>
                <a:extLst>
                  <a:ext uri="{0D108BD9-81ED-4DB2-BD59-A6C34878D82A}">
                    <a16:rowId xmlns:a16="http://schemas.microsoft.com/office/drawing/2014/main" val="10001"/>
                  </a:ext>
                </a:extLst>
              </a:tr>
              <a:tr h="497125">
                <a:tc>
                  <a:txBody>
                    <a:bodyPr/>
                    <a:lstStyle/>
                    <a:p>
                      <a:pPr marL="0" marR="0" lvl="0" indent="0" algn="ctr" rtl="0">
                        <a:lnSpc>
                          <a:spcPct val="115000"/>
                        </a:lnSpc>
                        <a:spcBef>
                          <a:spcPts val="0"/>
                        </a:spcBef>
                        <a:spcAft>
                          <a:spcPts val="0"/>
                        </a:spcAft>
                        <a:buClr>
                          <a:srgbClr val="000000"/>
                        </a:buClr>
                        <a:buSzPts val="1200"/>
                        <a:buFont typeface="Arial"/>
                        <a:buNone/>
                      </a:pPr>
                      <a:r>
                        <a:rPr lang="en" sz="1200" u="none" strike="noStrike" cap="none">
                          <a:latin typeface="Impact"/>
                          <a:ea typeface="Impact"/>
                          <a:cs typeface="Impact"/>
                          <a:sym typeface="Impact"/>
                        </a:rPr>
                        <a:t>Average Crime Count</a:t>
                      </a:r>
                      <a:endParaRPr sz="1200" u="none" strike="noStrike" cap="none">
                        <a:latin typeface="Impact"/>
                        <a:ea typeface="Impact"/>
                        <a:cs typeface="Impact"/>
                        <a:sym typeface="Impact"/>
                      </a:endParaRPr>
                    </a:p>
                  </a:txBody>
                  <a:tcPr marL="91450" marR="91450" marT="45725" marB="45725" anchor="ctr">
                    <a:lnL w="9525" cap="flat" cmpd="sng">
                      <a:solidFill>
                        <a:srgbClr val="920909"/>
                      </a:solidFill>
                      <a:prstDash val="solid"/>
                      <a:round/>
                      <a:headEnd type="none" w="sm" len="sm"/>
                      <a:tailEnd type="none" w="sm" len="sm"/>
                    </a:lnL>
                    <a:lnR w="9525" cap="flat" cmpd="sng">
                      <a:solidFill>
                        <a:srgbClr val="920909"/>
                      </a:solidFill>
                      <a:prstDash val="solid"/>
                      <a:round/>
                      <a:headEnd type="none" w="sm" len="sm"/>
                      <a:tailEnd type="none" w="sm" len="sm"/>
                    </a:lnR>
                    <a:lnT w="9525" cap="flat" cmpd="sng">
                      <a:solidFill>
                        <a:srgbClr val="920909"/>
                      </a:solidFill>
                      <a:prstDash val="solid"/>
                      <a:round/>
                      <a:headEnd type="none" w="sm" len="sm"/>
                      <a:tailEnd type="none" w="sm" len="sm"/>
                    </a:lnT>
                    <a:lnB w="9525" cap="flat" cmpd="sng">
                      <a:solidFill>
                        <a:srgbClr val="920909"/>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200"/>
                        <a:buFont typeface="Arial"/>
                        <a:buNone/>
                      </a:pPr>
                      <a:r>
                        <a:rPr lang="en" sz="1200" u="none" strike="noStrike" cap="none">
                          <a:latin typeface="Impact"/>
                          <a:ea typeface="Impact"/>
                          <a:cs typeface="Impact"/>
                          <a:sym typeface="Impact"/>
                        </a:rPr>
                        <a:t>5,221</a:t>
                      </a:r>
                      <a:endParaRPr sz="1200" u="none" strike="noStrike" cap="none">
                        <a:latin typeface="Impact"/>
                        <a:ea typeface="Impact"/>
                        <a:cs typeface="Impact"/>
                        <a:sym typeface="Impact"/>
                      </a:endParaRPr>
                    </a:p>
                  </a:txBody>
                  <a:tcPr marL="91450" marR="91450" marT="45725" marB="45725" anchor="ctr">
                    <a:lnL w="9525" cap="flat" cmpd="sng">
                      <a:solidFill>
                        <a:srgbClr val="920909"/>
                      </a:solidFill>
                      <a:prstDash val="solid"/>
                      <a:round/>
                      <a:headEnd type="none" w="sm" len="sm"/>
                      <a:tailEnd type="none" w="sm" len="sm"/>
                    </a:lnL>
                    <a:lnR w="9525" cap="flat" cmpd="sng">
                      <a:solidFill>
                        <a:srgbClr val="920909"/>
                      </a:solidFill>
                      <a:prstDash val="solid"/>
                      <a:round/>
                      <a:headEnd type="none" w="sm" len="sm"/>
                      <a:tailEnd type="none" w="sm" len="sm"/>
                    </a:lnR>
                    <a:lnT w="9525" cap="flat" cmpd="sng">
                      <a:solidFill>
                        <a:srgbClr val="920909"/>
                      </a:solidFill>
                      <a:prstDash val="solid"/>
                      <a:round/>
                      <a:headEnd type="none" w="sm" len="sm"/>
                      <a:tailEnd type="none" w="sm" len="sm"/>
                    </a:lnT>
                    <a:lnB w="9525" cap="flat" cmpd="sng">
                      <a:solidFill>
                        <a:srgbClr val="920909"/>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200"/>
                        <a:buFont typeface="Arial"/>
                        <a:buNone/>
                      </a:pPr>
                      <a:r>
                        <a:rPr lang="en" sz="1200" u="none" strike="noStrike" cap="none">
                          <a:latin typeface="Impact"/>
                          <a:ea typeface="Impact"/>
                          <a:cs typeface="Impact"/>
                          <a:sym typeface="Impact"/>
                        </a:rPr>
                        <a:t>925</a:t>
                      </a:r>
                      <a:endParaRPr sz="1200" u="none" strike="noStrike" cap="none">
                        <a:latin typeface="Impact"/>
                        <a:ea typeface="Impact"/>
                        <a:cs typeface="Impact"/>
                        <a:sym typeface="Impact"/>
                      </a:endParaRPr>
                    </a:p>
                  </a:txBody>
                  <a:tcPr marL="91450" marR="91450" marT="45725" marB="45725" anchor="ctr">
                    <a:lnL w="9525" cap="flat" cmpd="sng">
                      <a:solidFill>
                        <a:srgbClr val="920909"/>
                      </a:solidFill>
                      <a:prstDash val="solid"/>
                      <a:round/>
                      <a:headEnd type="none" w="sm" len="sm"/>
                      <a:tailEnd type="none" w="sm" len="sm"/>
                    </a:lnL>
                    <a:lnR w="9525" cap="flat" cmpd="sng">
                      <a:solidFill>
                        <a:srgbClr val="920909"/>
                      </a:solidFill>
                      <a:prstDash val="solid"/>
                      <a:round/>
                      <a:headEnd type="none" w="sm" len="sm"/>
                      <a:tailEnd type="none" w="sm" len="sm"/>
                    </a:lnR>
                    <a:lnT w="9525" cap="flat" cmpd="sng">
                      <a:solidFill>
                        <a:srgbClr val="920909"/>
                      </a:solidFill>
                      <a:prstDash val="solid"/>
                      <a:round/>
                      <a:headEnd type="none" w="sm" len="sm"/>
                      <a:tailEnd type="none" w="sm" len="sm"/>
                    </a:lnT>
                    <a:lnB w="9525" cap="flat" cmpd="sng">
                      <a:solidFill>
                        <a:srgbClr val="920909"/>
                      </a:solidFill>
                      <a:prstDash val="solid"/>
                      <a:round/>
                      <a:headEnd type="none" w="sm" len="sm"/>
                      <a:tailEnd type="none" w="sm" len="sm"/>
                    </a:lnB>
                  </a:tcPr>
                </a:tc>
                <a:extLst>
                  <a:ext uri="{0D108BD9-81ED-4DB2-BD59-A6C34878D82A}">
                    <a16:rowId xmlns:a16="http://schemas.microsoft.com/office/drawing/2014/main" val="10002"/>
                  </a:ext>
                </a:extLst>
              </a:tr>
              <a:tr h="497125">
                <a:tc>
                  <a:txBody>
                    <a:bodyPr/>
                    <a:lstStyle/>
                    <a:p>
                      <a:pPr marL="0" marR="0" lvl="0" indent="0" algn="ctr" rtl="0">
                        <a:lnSpc>
                          <a:spcPct val="115000"/>
                        </a:lnSpc>
                        <a:spcBef>
                          <a:spcPts val="0"/>
                        </a:spcBef>
                        <a:spcAft>
                          <a:spcPts val="0"/>
                        </a:spcAft>
                        <a:buClr>
                          <a:srgbClr val="000000"/>
                        </a:buClr>
                        <a:buSzPts val="1200"/>
                        <a:buFont typeface="Arial"/>
                        <a:buNone/>
                      </a:pPr>
                      <a:r>
                        <a:rPr lang="en" sz="1200" u="none" strike="noStrike" cap="none">
                          <a:latin typeface="Impact"/>
                          <a:ea typeface="Impact"/>
                          <a:cs typeface="Impact"/>
                          <a:sym typeface="Impact"/>
                        </a:rPr>
                        <a:t>Median % Educated with Degree</a:t>
                      </a:r>
                      <a:endParaRPr sz="1200" u="none" strike="noStrike" cap="none">
                        <a:latin typeface="Impact"/>
                        <a:ea typeface="Impact"/>
                        <a:cs typeface="Impact"/>
                        <a:sym typeface="Impact"/>
                      </a:endParaRPr>
                    </a:p>
                  </a:txBody>
                  <a:tcPr marL="91450" marR="91450" marT="45725" marB="45725" anchor="ctr">
                    <a:lnL w="9525" cap="flat" cmpd="sng">
                      <a:solidFill>
                        <a:srgbClr val="920909"/>
                      </a:solidFill>
                      <a:prstDash val="solid"/>
                      <a:round/>
                      <a:headEnd type="none" w="sm" len="sm"/>
                      <a:tailEnd type="none" w="sm" len="sm"/>
                    </a:lnL>
                    <a:lnR w="9525" cap="flat" cmpd="sng">
                      <a:solidFill>
                        <a:srgbClr val="920909"/>
                      </a:solidFill>
                      <a:prstDash val="solid"/>
                      <a:round/>
                      <a:headEnd type="none" w="sm" len="sm"/>
                      <a:tailEnd type="none" w="sm" len="sm"/>
                    </a:lnR>
                    <a:lnT w="9525" cap="flat" cmpd="sng">
                      <a:solidFill>
                        <a:srgbClr val="920909"/>
                      </a:solidFill>
                      <a:prstDash val="solid"/>
                      <a:round/>
                      <a:headEnd type="none" w="sm" len="sm"/>
                      <a:tailEnd type="none" w="sm" len="sm"/>
                    </a:lnT>
                    <a:lnB w="9525" cap="flat" cmpd="sng">
                      <a:solidFill>
                        <a:srgbClr val="920909"/>
                      </a:solidFill>
                      <a:prstDash val="solid"/>
                      <a:round/>
                      <a:headEnd type="none" w="sm" len="sm"/>
                      <a:tailEnd type="none" w="sm" len="sm"/>
                    </a:lnB>
                    <a:solidFill>
                      <a:srgbClr val="E6CCCC"/>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en" sz="1200" u="none" strike="noStrike" cap="none">
                          <a:latin typeface="Impact"/>
                          <a:ea typeface="Impact"/>
                          <a:cs typeface="Impact"/>
                          <a:sym typeface="Impact"/>
                        </a:rPr>
                        <a:t>15%</a:t>
                      </a:r>
                      <a:endParaRPr sz="1200" u="none" strike="noStrike" cap="none">
                        <a:latin typeface="Impact"/>
                        <a:ea typeface="Impact"/>
                        <a:cs typeface="Impact"/>
                        <a:sym typeface="Impact"/>
                      </a:endParaRPr>
                    </a:p>
                  </a:txBody>
                  <a:tcPr marL="91450" marR="91450" marT="45725" marB="45725" anchor="ctr">
                    <a:lnL w="9525" cap="flat" cmpd="sng">
                      <a:solidFill>
                        <a:srgbClr val="920909"/>
                      </a:solidFill>
                      <a:prstDash val="solid"/>
                      <a:round/>
                      <a:headEnd type="none" w="sm" len="sm"/>
                      <a:tailEnd type="none" w="sm" len="sm"/>
                    </a:lnL>
                    <a:lnR w="9525" cap="flat" cmpd="sng">
                      <a:solidFill>
                        <a:srgbClr val="920909"/>
                      </a:solidFill>
                      <a:prstDash val="solid"/>
                      <a:round/>
                      <a:headEnd type="none" w="sm" len="sm"/>
                      <a:tailEnd type="none" w="sm" len="sm"/>
                    </a:lnR>
                    <a:lnT w="9525" cap="flat" cmpd="sng">
                      <a:solidFill>
                        <a:srgbClr val="920909"/>
                      </a:solidFill>
                      <a:prstDash val="solid"/>
                      <a:round/>
                      <a:headEnd type="none" w="sm" len="sm"/>
                      <a:tailEnd type="none" w="sm" len="sm"/>
                    </a:lnT>
                    <a:lnB w="9525" cap="flat" cmpd="sng">
                      <a:solidFill>
                        <a:srgbClr val="920909"/>
                      </a:solidFill>
                      <a:prstDash val="solid"/>
                      <a:round/>
                      <a:headEnd type="none" w="sm" len="sm"/>
                      <a:tailEnd type="none" w="sm" len="sm"/>
                    </a:lnB>
                    <a:solidFill>
                      <a:srgbClr val="E6CCCC"/>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en" sz="1200" u="none" strike="noStrike" cap="none">
                          <a:latin typeface="Impact"/>
                          <a:ea typeface="Impact"/>
                          <a:cs typeface="Impact"/>
                          <a:sym typeface="Impact"/>
                        </a:rPr>
                        <a:t>19%</a:t>
                      </a:r>
                      <a:endParaRPr sz="1200" u="none" strike="noStrike" cap="none">
                        <a:latin typeface="Impact"/>
                        <a:ea typeface="Impact"/>
                        <a:cs typeface="Impact"/>
                        <a:sym typeface="Impact"/>
                      </a:endParaRPr>
                    </a:p>
                  </a:txBody>
                  <a:tcPr marL="91450" marR="91450" marT="45725" marB="45725" anchor="ctr">
                    <a:lnL w="9525" cap="flat" cmpd="sng">
                      <a:solidFill>
                        <a:srgbClr val="920909"/>
                      </a:solidFill>
                      <a:prstDash val="solid"/>
                      <a:round/>
                      <a:headEnd type="none" w="sm" len="sm"/>
                      <a:tailEnd type="none" w="sm" len="sm"/>
                    </a:lnL>
                    <a:lnR w="9525" cap="flat" cmpd="sng">
                      <a:solidFill>
                        <a:srgbClr val="920909"/>
                      </a:solidFill>
                      <a:prstDash val="solid"/>
                      <a:round/>
                      <a:headEnd type="none" w="sm" len="sm"/>
                      <a:tailEnd type="none" w="sm" len="sm"/>
                    </a:lnR>
                    <a:lnT w="9525" cap="flat" cmpd="sng">
                      <a:solidFill>
                        <a:srgbClr val="920909"/>
                      </a:solidFill>
                      <a:prstDash val="solid"/>
                      <a:round/>
                      <a:headEnd type="none" w="sm" len="sm"/>
                      <a:tailEnd type="none" w="sm" len="sm"/>
                    </a:lnT>
                    <a:lnB w="9525" cap="flat" cmpd="sng">
                      <a:solidFill>
                        <a:srgbClr val="920909"/>
                      </a:solidFill>
                      <a:prstDash val="solid"/>
                      <a:round/>
                      <a:headEnd type="none" w="sm" len="sm"/>
                      <a:tailEnd type="none" w="sm" len="sm"/>
                    </a:lnB>
                    <a:solidFill>
                      <a:srgbClr val="E6CCCC"/>
                    </a:solidFill>
                  </a:tcPr>
                </a:tc>
                <a:extLst>
                  <a:ext uri="{0D108BD9-81ED-4DB2-BD59-A6C34878D82A}">
                    <a16:rowId xmlns:a16="http://schemas.microsoft.com/office/drawing/2014/main" val="10003"/>
                  </a:ext>
                </a:extLst>
              </a:tr>
              <a:tr h="542725">
                <a:tc>
                  <a:txBody>
                    <a:bodyPr/>
                    <a:lstStyle/>
                    <a:p>
                      <a:pPr marL="0" marR="0" lvl="0" indent="0" algn="ctr" rtl="0">
                        <a:lnSpc>
                          <a:spcPct val="115000"/>
                        </a:lnSpc>
                        <a:spcBef>
                          <a:spcPts val="0"/>
                        </a:spcBef>
                        <a:spcAft>
                          <a:spcPts val="0"/>
                        </a:spcAft>
                        <a:buClr>
                          <a:srgbClr val="000000"/>
                        </a:buClr>
                        <a:buSzPts val="1200"/>
                        <a:buFont typeface="Arial"/>
                        <a:buNone/>
                      </a:pPr>
                      <a:r>
                        <a:rPr lang="en" sz="1200" u="none" strike="noStrike" cap="none">
                          <a:latin typeface="Impact"/>
                          <a:ea typeface="Impact"/>
                          <a:cs typeface="Impact"/>
                          <a:sym typeface="Impact"/>
                        </a:rPr>
                        <a:t>Median % Educated with No Degree</a:t>
                      </a:r>
                      <a:endParaRPr sz="1200" u="none" strike="noStrike" cap="none">
                        <a:latin typeface="Impact"/>
                        <a:ea typeface="Impact"/>
                        <a:cs typeface="Impact"/>
                        <a:sym typeface="Impact"/>
                      </a:endParaRPr>
                    </a:p>
                  </a:txBody>
                  <a:tcPr marL="91450" marR="91450" marT="45725" marB="45725" anchor="ctr">
                    <a:lnL w="9525" cap="flat" cmpd="sng">
                      <a:solidFill>
                        <a:srgbClr val="920909"/>
                      </a:solidFill>
                      <a:prstDash val="solid"/>
                      <a:round/>
                      <a:headEnd type="none" w="sm" len="sm"/>
                      <a:tailEnd type="none" w="sm" len="sm"/>
                    </a:lnL>
                    <a:lnR w="9525" cap="flat" cmpd="sng">
                      <a:solidFill>
                        <a:srgbClr val="920909"/>
                      </a:solidFill>
                      <a:prstDash val="solid"/>
                      <a:round/>
                      <a:headEnd type="none" w="sm" len="sm"/>
                      <a:tailEnd type="none" w="sm" len="sm"/>
                    </a:lnR>
                    <a:lnT w="9525" cap="flat" cmpd="sng">
                      <a:solidFill>
                        <a:srgbClr val="920909"/>
                      </a:solidFill>
                      <a:prstDash val="solid"/>
                      <a:round/>
                      <a:headEnd type="none" w="sm" len="sm"/>
                      <a:tailEnd type="none" w="sm" len="sm"/>
                    </a:lnT>
                    <a:lnB w="9525" cap="flat" cmpd="sng">
                      <a:solidFill>
                        <a:srgbClr val="920909"/>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200"/>
                        <a:buFont typeface="Arial"/>
                        <a:buNone/>
                      </a:pPr>
                      <a:r>
                        <a:rPr lang="en" sz="1200" u="none" strike="noStrike" cap="none">
                          <a:latin typeface="Impact"/>
                          <a:ea typeface="Impact"/>
                          <a:cs typeface="Impact"/>
                          <a:sym typeface="Impact"/>
                        </a:rPr>
                        <a:t>45%</a:t>
                      </a:r>
                      <a:endParaRPr sz="1200" u="none" strike="noStrike" cap="none">
                        <a:latin typeface="Impact"/>
                        <a:ea typeface="Impact"/>
                        <a:cs typeface="Impact"/>
                        <a:sym typeface="Impact"/>
                      </a:endParaRPr>
                    </a:p>
                  </a:txBody>
                  <a:tcPr marL="91450" marR="91450" marT="45725" marB="45725" anchor="ctr">
                    <a:lnL w="9525" cap="flat" cmpd="sng">
                      <a:solidFill>
                        <a:srgbClr val="920909"/>
                      </a:solidFill>
                      <a:prstDash val="solid"/>
                      <a:round/>
                      <a:headEnd type="none" w="sm" len="sm"/>
                      <a:tailEnd type="none" w="sm" len="sm"/>
                    </a:lnL>
                    <a:lnR w="9525" cap="flat" cmpd="sng">
                      <a:solidFill>
                        <a:srgbClr val="920909"/>
                      </a:solidFill>
                      <a:prstDash val="solid"/>
                      <a:round/>
                      <a:headEnd type="none" w="sm" len="sm"/>
                      <a:tailEnd type="none" w="sm" len="sm"/>
                    </a:lnR>
                    <a:lnT w="9525" cap="flat" cmpd="sng">
                      <a:solidFill>
                        <a:srgbClr val="920909"/>
                      </a:solidFill>
                      <a:prstDash val="solid"/>
                      <a:round/>
                      <a:headEnd type="none" w="sm" len="sm"/>
                      <a:tailEnd type="none" w="sm" len="sm"/>
                    </a:lnT>
                    <a:lnB w="9525" cap="flat" cmpd="sng">
                      <a:solidFill>
                        <a:srgbClr val="920909"/>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200"/>
                        <a:buFont typeface="Arial"/>
                        <a:buNone/>
                      </a:pPr>
                      <a:r>
                        <a:rPr lang="en" sz="1200" u="none" strike="noStrike" cap="none">
                          <a:latin typeface="Impact"/>
                          <a:ea typeface="Impact"/>
                          <a:cs typeface="Impact"/>
                          <a:sym typeface="Impact"/>
                        </a:rPr>
                        <a:t>47%</a:t>
                      </a:r>
                      <a:endParaRPr sz="1200" u="none" strike="noStrike" cap="none">
                        <a:latin typeface="Impact"/>
                        <a:ea typeface="Impact"/>
                        <a:cs typeface="Impact"/>
                        <a:sym typeface="Impact"/>
                      </a:endParaRPr>
                    </a:p>
                  </a:txBody>
                  <a:tcPr marL="91450" marR="91450" marT="45725" marB="45725" anchor="ctr">
                    <a:lnL w="9525" cap="flat" cmpd="sng">
                      <a:solidFill>
                        <a:srgbClr val="920909"/>
                      </a:solidFill>
                      <a:prstDash val="solid"/>
                      <a:round/>
                      <a:headEnd type="none" w="sm" len="sm"/>
                      <a:tailEnd type="none" w="sm" len="sm"/>
                    </a:lnL>
                    <a:lnR w="9525" cap="flat" cmpd="sng">
                      <a:solidFill>
                        <a:srgbClr val="920909"/>
                      </a:solidFill>
                      <a:prstDash val="solid"/>
                      <a:round/>
                      <a:headEnd type="none" w="sm" len="sm"/>
                      <a:tailEnd type="none" w="sm" len="sm"/>
                    </a:lnR>
                    <a:lnT w="9525" cap="flat" cmpd="sng">
                      <a:solidFill>
                        <a:srgbClr val="920909"/>
                      </a:solidFill>
                      <a:prstDash val="solid"/>
                      <a:round/>
                      <a:headEnd type="none" w="sm" len="sm"/>
                      <a:tailEnd type="none" w="sm" len="sm"/>
                    </a:lnT>
                    <a:lnB w="9525" cap="flat" cmpd="sng">
                      <a:solidFill>
                        <a:srgbClr val="920909"/>
                      </a:solidFill>
                      <a:prstDash val="solid"/>
                      <a:round/>
                      <a:headEnd type="none" w="sm" len="sm"/>
                      <a:tailEnd type="none" w="sm" len="sm"/>
                    </a:lnB>
                  </a:tcPr>
                </a:tc>
                <a:extLst>
                  <a:ext uri="{0D108BD9-81ED-4DB2-BD59-A6C34878D82A}">
                    <a16:rowId xmlns:a16="http://schemas.microsoft.com/office/drawing/2014/main" val="10004"/>
                  </a:ext>
                </a:extLst>
              </a:tr>
              <a:tr h="515100">
                <a:tc>
                  <a:txBody>
                    <a:bodyPr/>
                    <a:lstStyle/>
                    <a:p>
                      <a:pPr marL="0" marR="0" lvl="0" indent="0" algn="ctr" rtl="0">
                        <a:lnSpc>
                          <a:spcPct val="115000"/>
                        </a:lnSpc>
                        <a:spcBef>
                          <a:spcPts val="0"/>
                        </a:spcBef>
                        <a:spcAft>
                          <a:spcPts val="0"/>
                        </a:spcAft>
                        <a:buClr>
                          <a:srgbClr val="000000"/>
                        </a:buClr>
                        <a:buSzPts val="1200"/>
                        <a:buFont typeface="Arial"/>
                        <a:buNone/>
                      </a:pPr>
                      <a:r>
                        <a:rPr lang="en" sz="1200" u="none" strike="noStrike" cap="none">
                          <a:latin typeface="Impact"/>
                          <a:ea typeface="Impact"/>
                          <a:cs typeface="Impact"/>
                          <a:sym typeface="Impact"/>
                        </a:rPr>
                        <a:t>Median % 2010 Poverty Population</a:t>
                      </a:r>
                      <a:endParaRPr sz="1200" u="none" strike="noStrike" cap="none">
                        <a:latin typeface="Impact"/>
                        <a:ea typeface="Impact"/>
                        <a:cs typeface="Impact"/>
                        <a:sym typeface="Impact"/>
                      </a:endParaRPr>
                    </a:p>
                  </a:txBody>
                  <a:tcPr marL="91450" marR="91450" marT="45725" marB="45725" anchor="ctr">
                    <a:lnL w="9525" cap="flat" cmpd="sng">
                      <a:solidFill>
                        <a:srgbClr val="920909"/>
                      </a:solidFill>
                      <a:prstDash val="solid"/>
                      <a:round/>
                      <a:headEnd type="none" w="sm" len="sm"/>
                      <a:tailEnd type="none" w="sm" len="sm"/>
                    </a:lnL>
                    <a:lnR w="9525" cap="flat" cmpd="sng">
                      <a:solidFill>
                        <a:srgbClr val="920909"/>
                      </a:solidFill>
                      <a:prstDash val="solid"/>
                      <a:round/>
                      <a:headEnd type="none" w="sm" len="sm"/>
                      <a:tailEnd type="none" w="sm" len="sm"/>
                    </a:lnR>
                    <a:lnT w="9525" cap="flat" cmpd="sng">
                      <a:solidFill>
                        <a:srgbClr val="920909"/>
                      </a:solidFill>
                      <a:prstDash val="solid"/>
                      <a:round/>
                      <a:headEnd type="none" w="sm" len="sm"/>
                      <a:tailEnd type="none" w="sm" len="sm"/>
                    </a:lnT>
                    <a:lnB w="9525" cap="flat" cmpd="sng">
                      <a:solidFill>
                        <a:srgbClr val="920909"/>
                      </a:solidFill>
                      <a:prstDash val="solid"/>
                      <a:round/>
                      <a:headEnd type="none" w="sm" len="sm"/>
                      <a:tailEnd type="none" w="sm" len="sm"/>
                    </a:lnB>
                    <a:solidFill>
                      <a:srgbClr val="E6CCCC"/>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en" sz="1200" u="none" strike="noStrike" cap="none">
                          <a:latin typeface="Impact"/>
                          <a:ea typeface="Impact"/>
                          <a:cs typeface="Impact"/>
                          <a:sym typeface="Impact"/>
                        </a:rPr>
                        <a:t>28%</a:t>
                      </a:r>
                      <a:endParaRPr sz="1200" u="none" strike="noStrike" cap="none">
                        <a:latin typeface="Impact"/>
                        <a:ea typeface="Impact"/>
                        <a:cs typeface="Impact"/>
                        <a:sym typeface="Impact"/>
                      </a:endParaRPr>
                    </a:p>
                  </a:txBody>
                  <a:tcPr marL="91450" marR="91450" marT="45725" marB="45725" anchor="ctr">
                    <a:lnL w="9525" cap="flat" cmpd="sng">
                      <a:solidFill>
                        <a:srgbClr val="920909"/>
                      </a:solidFill>
                      <a:prstDash val="solid"/>
                      <a:round/>
                      <a:headEnd type="none" w="sm" len="sm"/>
                      <a:tailEnd type="none" w="sm" len="sm"/>
                    </a:lnL>
                    <a:lnR w="9525" cap="flat" cmpd="sng">
                      <a:solidFill>
                        <a:srgbClr val="920909"/>
                      </a:solidFill>
                      <a:prstDash val="solid"/>
                      <a:round/>
                      <a:headEnd type="none" w="sm" len="sm"/>
                      <a:tailEnd type="none" w="sm" len="sm"/>
                    </a:lnR>
                    <a:lnT w="9525" cap="flat" cmpd="sng">
                      <a:solidFill>
                        <a:srgbClr val="920909"/>
                      </a:solidFill>
                      <a:prstDash val="solid"/>
                      <a:round/>
                      <a:headEnd type="none" w="sm" len="sm"/>
                      <a:tailEnd type="none" w="sm" len="sm"/>
                    </a:lnT>
                    <a:lnB w="9525" cap="flat" cmpd="sng">
                      <a:solidFill>
                        <a:srgbClr val="920909"/>
                      </a:solidFill>
                      <a:prstDash val="solid"/>
                      <a:round/>
                      <a:headEnd type="none" w="sm" len="sm"/>
                      <a:tailEnd type="none" w="sm" len="sm"/>
                    </a:lnB>
                    <a:solidFill>
                      <a:srgbClr val="E6CCCC"/>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en" sz="1200" u="none" strike="noStrike" cap="none">
                          <a:latin typeface="Impact"/>
                          <a:ea typeface="Impact"/>
                          <a:cs typeface="Impact"/>
                          <a:sym typeface="Impact"/>
                        </a:rPr>
                        <a:t>16%</a:t>
                      </a:r>
                      <a:endParaRPr sz="1200" u="none" strike="noStrike" cap="none">
                        <a:latin typeface="Impact"/>
                        <a:ea typeface="Impact"/>
                        <a:cs typeface="Impact"/>
                        <a:sym typeface="Impact"/>
                      </a:endParaRPr>
                    </a:p>
                  </a:txBody>
                  <a:tcPr marL="91450" marR="91450" marT="45725" marB="45725" anchor="ctr">
                    <a:lnL w="9525" cap="flat" cmpd="sng">
                      <a:solidFill>
                        <a:srgbClr val="920909"/>
                      </a:solidFill>
                      <a:prstDash val="solid"/>
                      <a:round/>
                      <a:headEnd type="none" w="sm" len="sm"/>
                      <a:tailEnd type="none" w="sm" len="sm"/>
                    </a:lnL>
                    <a:lnR w="9525" cap="flat" cmpd="sng">
                      <a:solidFill>
                        <a:srgbClr val="920909"/>
                      </a:solidFill>
                      <a:prstDash val="solid"/>
                      <a:round/>
                      <a:headEnd type="none" w="sm" len="sm"/>
                      <a:tailEnd type="none" w="sm" len="sm"/>
                    </a:lnR>
                    <a:lnT w="9525" cap="flat" cmpd="sng">
                      <a:solidFill>
                        <a:srgbClr val="920909"/>
                      </a:solidFill>
                      <a:prstDash val="solid"/>
                      <a:round/>
                      <a:headEnd type="none" w="sm" len="sm"/>
                      <a:tailEnd type="none" w="sm" len="sm"/>
                    </a:lnT>
                    <a:lnB w="9525" cap="flat" cmpd="sng">
                      <a:solidFill>
                        <a:srgbClr val="920909"/>
                      </a:solidFill>
                      <a:prstDash val="solid"/>
                      <a:round/>
                      <a:headEnd type="none" w="sm" len="sm"/>
                      <a:tailEnd type="none" w="sm" len="sm"/>
                    </a:lnB>
                    <a:solidFill>
                      <a:srgbClr val="E6CCCC"/>
                    </a:solidFill>
                  </a:tcPr>
                </a:tc>
                <a:extLst>
                  <a:ext uri="{0D108BD9-81ED-4DB2-BD59-A6C34878D82A}">
                    <a16:rowId xmlns:a16="http://schemas.microsoft.com/office/drawing/2014/main" val="10005"/>
                  </a:ext>
                </a:extLst>
              </a:tr>
              <a:tr h="710000">
                <a:tc>
                  <a:txBody>
                    <a:bodyPr/>
                    <a:lstStyle/>
                    <a:p>
                      <a:pPr marL="0" marR="0" lvl="0" indent="0" algn="ctr" rtl="0">
                        <a:lnSpc>
                          <a:spcPct val="115000"/>
                        </a:lnSpc>
                        <a:spcBef>
                          <a:spcPts val="0"/>
                        </a:spcBef>
                        <a:spcAft>
                          <a:spcPts val="0"/>
                        </a:spcAft>
                        <a:buClr>
                          <a:srgbClr val="000000"/>
                        </a:buClr>
                        <a:buSzPts val="1200"/>
                        <a:buFont typeface="Arial"/>
                        <a:buNone/>
                      </a:pPr>
                      <a:r>
                        <a:rPr lang="en" sz="1200" u="none" strike="noStrike" cap="none">
                          <a:latin typeface="Impact"/>
                          <a:ea typeface="Impact"/>
                          <a:cs typeface="Impact"/>
                          <a:sym typeface="Impact"/>
                        </a:rPr>
                        <a:t>Top 3 Crime Type</a:t>
                      </a:r>
                      <a:endParaRPr sz="1200" u="none" strike="noStrike" cap="none">
                        <a:latin typeface="Impact"/>
                        <a:ea typeface="Impact"/>
                        <a:cs typeface="Impact"/>
                        <a:sym typeface="Impact"/>
                      </a:endParaRPr>
                    </a:p>
                  </a:txBody>
                  <a:tcPr marL="91450" marR="91450" marT="45725" marB="45725" anchor="ctr">
                    <a:lnL w="9525" cap="flat" cmpd="sng">
                      <a:solidFill>
                        <a:srgbClr val="920909"/>
                      </a:solidFill>
                      <a:prstDash val="solid"/>
                      <a:round/>
                      <a:headEnd type="none" w="sm" len="sm"/>
                      <a:tailEnd type="none" w="sm" len="sm"/>
                    </a:lnL>
                    <a:lnR w="9525" cap="flat" cmpd="sng">
                      <a:solidFill>
                        <a:srgbClr val="920909"/>
                      </a:solidFill>
                      <a:prstDash val="solid"/>
                      <a:round/>
                      <a:headEnd type="none" w="sm" len="sm"/>
                      <a:tailEnd type="none" w="sm" len="sm"/>
                    </a:lnR>
                    <a:lnT w="9525" cap="flat" cmpd="sng">
                      <a:solidFill>
                        <a:srgbClr val="920909"/>
                      </a:solidFill>
                      <a:prstDash val="solid"/>
                      <a:round/>
                      <a:headEnd type="none" w="sm" len="sm"/>
                      <a:tailEnd type="none" w="sm" len="sm"/>
                    </a:lnT>
                    <a:lnB w="9525" cap="flat" cmpd="sng">
                      <a:solidFill>
                        <a:srgbClr val="920909"/>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200"/>
                        <a:buFont typeface="Arial"/>
                        <a:buNone/>
                      </a:pPr>
                      <a:r>
                        <a:rPr lang="en" sz="1200" u="none" strike="noStrike" cap="none">
                          <a:latin typeface="Impact"/>
                          <a:ea typeface="Impact"/>
                          <a:cs typeface="Impact"/>
                          <a:sym typeface="Impact"/>
                        </a:rPr>
                        <a:t>Battery;</a:t>
                      </a:r>
                      <a:endParaRPr sz="1200" u="none" strike="noStrike" cap="none">
                        <a:latin typeface="Impact"/>
                        <a:ea typeface="Impact"/>
                        <a:cs typeface="Impact"/>
                        <a:sym typeface="Impact"/>
                      </a:endParaRPr>
                    </a:p>
                    <a:p>
                      <a:pPr marL="0" marR="0" lvl="0" indent="0" algn="ctr" rtl="0">
                        <a:lnSpc>
                          <a:spcPct val="115000"/>
                        </a:lnSpc>
                        <a:spcBef>
                          <a:spcPts val="0"/>
                        </a:spcBef>
                        <a:spcAft>
                          <a:spcPts val="0"/>
                        </a:spcAft>
                        <a:buClr>
                          <a:srgbClr val="000000"/>
                        </a:buClr>
                        <a:buSzPts val="1200"/>
                        <a:buFont typeface="Arial"/>
                        <a:buNone/>
                      </a:pPr>
                      <a:r>
                        <a:rPr lang="en" sz="1200" u="none" strike="noStrike" cap="none">
                          <a:latin typeface="Impact"/>
                          <a:ea typeface="Impact"/>
                          <a:cs typeface="Impact"/>
                          <a:sym typeface="Impact"/>
                        </a:rPr>
                        <a:t>Theft;</a:t>
                      </a:r>
                      <a:endParaRPr sz="1200" u="none" strike="noStrike" cap="none">
                        <a:latin typeface="Impact"/>
                        <a:ea typeface="Impact"/>
                        <a:cs typeface="Impact"/>
                        <a:sym typeface="Impact"/>
                      </a:endParaRPr>
                    </a:p>
                    <a:p>
                      <a:pPr marL="0" marR="0" lvl="0" indent="0" algn="ctr" rtl="0">
                        <a:lnSpc>
                          <a:spcPct val="115000"/>
                        </a:lnSpc>
                        <a:spcBef>
                          <a:spcPts val="0"/>
                        </a:spcBef>
                        <a:spcAft>
                          <a:spcPts val="0"/>
                        </a:spcAft>
                        <a:buClr>
                          <a:srgbClr val="000000"/>
                        </a:buClr>
                        <a:buSzPts val="1200"/>
                        <a:buFont typeface="Arial"/>
                        <a:buNone/>
                      </a:pPr>
                      <a:r>
                        <a:rPr lang="en" sz="1200" u="none" strike="noStrike" cap="none">
                          <a:latin typeface="Impact"/>
                          <a:ea typeface="Impact"/>
                          <a:cs typeface="Impact"/>
                          <a:sym typeface="Impact"/>
                        </a:rPr>
                        <a:t>Criminal Damage</a:t>
                      </a:r>
                      <a:endParaRPr sz="1200" u="none" strike="noStrike" cap="none">
                        <a:latin typeface="Impact"/>
                        <a:ea typeface="Impact"/>
                        <a:cs typeface="Impact"/>
                        <a:sym typeface="Impact"/>
                      </a:endParaRPr>
                    </a:p>
                  </a:txBody>
                  <a:tcPr marL="91450" marR="91450" marT="45725" marB="45725" anchor="ctr">
                    <a:lnL w="9525" cap="flat" cmpd="sng">
                      <a:solidFill>
                        <a:srgbClr val="920909"/>
                      </a:solidFill>
                      <a:prstDash val="solid"/>
                      <a:round/>
                      <a:headEnd type="none" w="sm" len="sm"/>
                      <a:tailEnd type="none" w="sm" len="sm"/>
                    </a:lnL>
                    <a:lnR w="9525" cap="flat" cmpd="sng">
                      <a:solidFill>
                        <a:srgbClr val="920909"/>
                      </a:solidFill>
                      <a:prstDash val="solid"/>
                      <a:round/>
                      <a:headEnd type="none" w="sm" len="sm"/>
                      <a:tailEnd type="none" w="sm" len="sm"/>
                    </a:lnR>
                    <a:lnT w="9525" cap="flat" cmpd="sng">
                      <a:solidFill>
                        <a:srgbClr val="920909"/>
                      </a:solidFill>
                      <a:prstDash val="solid"/>
                      <a:round/>
                      <a:headEnd type="none" w="sm" len="sm"/>
                      <a:tailEnd type="none" w="sm" len="sm"/>
                    </a:lnT>
                    <a:lnB w="9525" cap="flat" cmpd="sng">
                      <a:solidFill>
                        <a:srgbClr val="920909"/>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200"/>
                        <a:buFont typeface="Arial"/>
                        <a:buNone/>
                      </a:pPr>
                      <a:r>
                        <a:rPr lang="en" sz="1200" u="none" strike="noStrike" cap="none">
                          <a:latin typeface="Impact"/>
                          <a:ea typeface="Impact"/>
                          <a:cs typeface="Impact"/>
                          <a:sym typeface="Impact"/>
                        </a:rPr>
                        <a:t>Theft;</a:t>
                      </a:r>
                      <a:endParaRPr sz="1200" u="none" strike="noStrike" cap="none">
                        <a:latin typeface="Impact"/>
                        <a:ea typeface="Impact"/>
                        <a:cs typeface="Impact"/>
                        <a:sym typeface="Impact"/>
                      </a:endParaRPr>
                    </a:p>
                    <a:p>
                      <a:pPr marL="0" marR="0" lvl="0" indent="0" algn="ctr" rtl="0">
                        <a:lnSpc>
                          <a:spcPct val="115000"/>
                        </a:lnSpc>
                        <a:spcBef>
                          <a:spcPts val="0"/>
                        </a:spcBef>
                        <a:spcAft>
                          <a:spcPts val="0"/>
                        </a:spcAft>
                        <a:buClr>
                          <a:srgbClr val="000000"/>
                        </a:buClr>
                        <a:buSzPts val="1200"/>
                        <a:buFont typeface="Arial"/>
                        <a:buNone/>
                      </a:pPr>
                      <a:r>
                        <a:rPr lang="en" sz="1200" u="none" strike="noStrike" cap="none">
                          <a:latin typeface="Impact"/>
                          <a:ea typeface="Impact"/>
                          <a:cs typeface="Impact"/>
                          <a:sym typeface="Impact"/>
                        </a:rPr>
                        <a:t>Battery;</a:t>
                      </a:r>
                      <a:endParaRPr sz="1200" u="none" strike="noStrike" cap="none">
                        <a:latin typeface="Impact"/>
                        <a:ea typeface="Impact"/>
                        <a:cs typeface="Impact"/>
                        <a:sym typeface="Impact"/>
                      </a:endParaRPr>
                    </a:p>
                    <a:p>
                      <a:pPr marL="0" marR="0" lvl="0" indent="0" algn="ctr" rtl="0">
                        <a:lnSpc>
                          <a:spcPct val="115000"/>
                        </a:lnSpc>
                        <a:spcBef>
                          <a:spcPts val="0"/>
                        </a:spcBef>
                        <a:spcAft>
                          <a:spcPts val="0"/>
                        </a:spcAft>
                        <a:buClr>
                          <a:srgbClr val="000000"/>
                        </a:buClr>
                        <a:buSzPts val="1200"/>
                        <a:buFont typeface="Arial"/>
                        <a:buNone/>
                      </a:pPr>
                      <a:r>
                        <a:rPr lang="en" sz="1200" u="none" strike="noStrike" cap="none">
                          <a:latin typeface="Impact"/>
                          <a:ea typeface="Impact"/>
                          <a:cs typeface="Impact"/>
                          <a:sym typeface="Impact"/>
                        </a:rPr>
                        <a:t>Criminal Damage</a:t>
                      </a:r>
                      <a:endParaRPr sz="1200" u="none" strike="noStrike" cap="none">
                        <a:latin typeface="Impact"/>
                        <a:ea typeface="Impact"/>
                        <a:cs typeface="Impact"/>
                        <a:sym typeface="Impact"/>
                      </a:endParaRPr>
                    </a:p>
                  </a:txBody>
                  <a:tcPr marL="91450" marR="91450" marT="45725" marB="45725" anchor="ctr">
                    <a:lnL w="9525" cap="flat" cmpd="sng">
                      <a:solidFill>
                        <a:srgbClr val="920909"/>
                      </a:solidFill>
                      <a:prstDash val="solid"/>
                      <a:round/>
                      <a:headEnd type="none" w="sm" len="sm"/>
                      <a:tailEnd type="none" w="sm" len="sm"/>
                    </a:lnL>
                    <a:lnR w="9525" cap="flat" cmpd="sng">
                      <a:solidFill>
                        <a:srgbClr val="920909"/>
                      </a:solidFill>
                      <a:prstDash val="solid"/>
                      <a:round/>
                      <a:headEnd type="none" w="sm" len="sm"/>
                      <a:tailEnd type="none" w="sm" len="sm"/>
                    </a:lnR>
                    <a:lnT w="9525" cap="flat" cmpd="sng">
                      <a:solidFill>
                        <a:srgbClr val="920909"/>
                      </a:solidFill>
                      <a:prstDash val="solid"/>
                      <a:round/>
                      <a:headEnd type="none" w="sm" len="sm"/>
                      <a:tailEnd type="none" w="sm" len="sm"/>
                    </a:lnT>
                    <a:lnB w="9525" cap="flat" cmpd="sng">
                      <a:solidFill>
                        <a:srgbClr val="920909"/>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grpSp>
        <p:nvGrpSpPr>
          <p:cNvPr id="1015" name="Google Shape;1015;gaecccfaa87_0_38"/>
          <p:cNvGrpSpPr/>
          <p:nvPr/>
        </p:nvGrpSpPr>
        <p:grpSpPr>
          <a:xfrm>
            <a:off x="70777" y="29636"/>
            <a:ext cx="8621446" cy="192037"/>
            <a:chOff x="8431" y="0"/>
            <a:chExt cx="8621446" cy="192037"/>
          </a:xfrm>
        </p:grpSpPr>
        <p:sp>
          <p:nvSpPr>
            <p:cNvPr id="1016" name="Google Shape;1016;gaecccfaa87_0_38"/>
            <p:cNvSpPr/>
            <p:nvPr/>
          </p:nvSpPr>
          <p:spPr>
            <a:xfrm>
              <a:off x="8431" y="0"/>
              <a:ext cx="1306279" cy="192037"/>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gaecccfaa87_0_38"/>
            <p:cNvSpPr txBox="1"/>
            <p:nvPr/>
          </p:nvSpPr>
          <p:spPr>
            <a:xfrm>
              <a:off x="14056" y="5625"/>
              <a:ext cx="1295029" cy="180787"/>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 sz="1100" b="0" i="0" u="none" strike="noStrike" cap="none">
                  <a:solidFill>
                    <a:schemeClr val="lt1"/>
                  </a:solidFill>
                  <a:latin typeface="Arial"/>
                  <a:ea typeface="Arial"/>
                  <a:cs typeface="Arial"/>
                  <a:sym typeface="Arial"/>
                </a:rPr>
                <a:t>Introduction</a:t>
              </a:r>
              <a:endParaRPr sz="2400" b="0" i="0" u="none" strike="noStrike" cap="none">
                <a:solidFill>
                  <a:schemeClr val="lt1"/>
                </a:solidFill>
                <a:latin typeface="Arial"/>
                <a:ea typeface="Arial"/>
                <a:cs typeface="Arial"/>
                <a:sym typeface="Arial"/>
              </a:endParaRPr>
            </a:p>
          </p:txBody>
        </p:sp>
        <p:sp>
          <p:nvSpPr>
            <p:cNvPr id="1018" name="Google Shape;1018;gaecccfaa87_0_38"/>
            <p:cNvSpPr/>
            <p:nvPr/>
          </p:nvSpPr>
          <p:spPr>
            <a:xfrm>
              <a:off x="1445339" y="0"/>
              <a:ext cx="276931" cy="192037"/>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gaecccfaa87_0_38"/>
            <p:cNvSpPr txBox="1"/>
            <p:nvPr/>
          </p:nvSpPr>
          <p:spPr>
            <a:xfrm>
              <a:off x="1445339" y="38407"/>
              <a:ext cx="219320" cy="1152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1020" name="Google Shape;1020;gaecccfaa87_0_38"/>
            <p:cNvSpPr/>
            <p:nvPr/>
          </p:nvSpPr>
          <p:spPr>
            <a:xfrm>
              <a:off x="1837223" y="0"/>
              <a:ext cx="1306279" cy="192037"/>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gaecccfaa87_0_38"/>
            <p:cNvSpPr txBox="1"/>
            <p:nvPr/>
          </p:nvSpPr>
          <p:spPr>
            <a:xfrm>
              <a:off x="1842848" y="5625"/>
              <a:ext cx="1295029" cy="18078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Solution Overview</a:t>
              </a:r>
              <a:endParaRPr sz="1400" b="0" i="0" u="none" strike="noStrike" cap="none">
                <a:solidFill>
                  <a:srgbClr val="000000"/>
                </a:solidFill>
                <a:latin typeface="Arial"/>
                <a:ea typeface="Arial"/>
                <a:cs typeface="Arial"/>
                <a:sym typeface="Arial"/>
              </a:endParaRPr>
            </a:p>
          </p:txBody>
        </p:sp>
        <p:sp>
          <p:nvSpPr>
            <p:cNvPr id="1022" name="Google Shape;1022;gaecccfaa87_0_38"/>
            <p:cNvSpPr/>
            <p:nvPr/>
          </p:nvSpPr>
          <p:spPr>
            <a:xfrm>
              <a:off x="3274131" y="0"/>
              <a:ext cx="276931" cy="192037"/>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gaecccfaa87_0_38"/>
            <p:cNvSpPr txBox="1"/>
            <p:nvPr/>
          </p:nvSpPr>
          <p:spPr>
            <a:xfrm>
              <a:off x="3274131" y="38407"/>
              <a:ext cx="219320" cy="1152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1024" name="Google Shape;1024;gaecccfaa87_0_38"/>
            <p:cNvSpPr/>
            <p:nvPr/>
          </p:nvSpPr>
          <p:spPr>
            <a:xfrm>
              <a:off x="3666015" y="0"/>
              <a:ext cx="1306279" cy="192037"/>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gaecccfaa87_0_38"/>
            <p:cNvSpPr txBox="1"/>
            <p:nvPr/>
          </p:nvSpPr>
          <p:spPr>
            <a:xfrm>
              <a:off x="3671640" y="5625"/>
              <a:ext cx="1295029" cy="18078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ETL/Data Model</a:t>
              </a:r>
              <a:endParaRPr sz="1400" b="0" i="0" u="none" strike="noStrike" cap="none">
                <a:solidFill>
                  <a:srgbClr val="000000"/>
                </a:solidFill>
                <a:latin typeface="Arial"/>
                <a:ea typeface="Arial"/>
                <a:cs typeface="Arial"/>
                <a:sym typeface="Arial"/>
              </a:endParaRPr>
            </a:p>
          </p:txBody>
        </p:sp>
        <p:sp>
          <p:nvSpPr>
            <p:cNvPr id="1026" name="Google Shape;1026;gaecccfaa87_0_38"/>
            <p:cNvSpPr/>
            <p:nvPr/>
          </p:nvSpPr>
          <p:spPr>
            <a:xfrm>
              <a:off x="5102922" y="0"/>
              <a:ext cx="276931" cy="192037"/>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gaecccfaa87_0_38"/>
            <p:cNvSpPr txBox="1"/>
            <p:nvPr/>
          </p:nvSpPr>
          <p:spPr>
            <a:xfrm>
              <a:off x="5102922" y="38407"/>
              <a:ext cx="219320" cy="1152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1028" name="Google Shape;1028;gaecccfaa87_0_38"/>
            <p:cNvSpPr/>
            <p:nvPr/>
          </p:nvSpPr>
          <p:spPr>
            <a:xfrm>
              <a:off x="5494806" y="0"/>
              <a:ext cx="1306279" cy="192037"/>
            </a:xfrm>
            <a:prstGeom prst="roundRect">
              <a:avLst>
                <a:gd name="adj" fmla="val 10000"/>
              </a:avLst>
            </a:prstGeom>
            <a:solidFill>
              <a:srgbClr val="A5A5A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gaecccfaa87_0_38"/>
            <p:cNvSpPr txBox="1"/>
            <p:nvPr/>
          </p:nvSpPr>
          <p:spPr>
            <a:xfrm>
              <a:off x="5500431" y="5625"/>
              <a:ext cx="1295029" cy="18078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Insights</a:t>
              </a:r>
              <a:endParaRPr sz="1400" b="0" i="0" u="none" strike="noStrike" cap="none">
                <a:solidFill>
                  <a:srgbClr val="000000"/>
                </a:solidFill>
                <a:latin typeface="Arial"/>
                <a:ea typeface="Arial"/>
                <a:cs typeface="Arial"/>
                <a:sym typeface="Arial"/>
              </a:endParaRPr>
            </a:p>
          </p:txBody>
        </p:sp>
        <p:sp>
          <p:nvSpPr>
            <p:cNvPr id="1030" name="Google Shape;1030;gaecccfaa87_0_38"/>
            <p:cNvSpPr/>
            <p:nvPr/>
          </p:nvSpPr>
          <p:spPr>
            <a:xfrm>
              <a:off x="6931714" y="0"/>
              <a:ext cx="276931" cy="192037"/>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gaecccfaa87_0_38"/>
            <p:cNvSpPr txBox="1"/>
            <p:nvPr/>
          </p:nvSpPr>
          <p:spPr>
            <a:xfrm>
              <a:off x="6931714" y="38407"/>
              <a:ext cx="219320" cy="1152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1032" name="Google Shape;1032;gaecccfaa87_0_38"/>
            <p:cNvSpPr/>
            <p:nvPr/>
          </p:nvSpPr>
          <p:spPr>
            <a:xfrm>
              <a:off x="7323598" y="0"/>
              <a:ext cx="1306279" cy="192037"/>
            </a:xfrm>
            <a:prstGeom prst="roundRect">
              <a:avLst>
                <a:gd name="adj" fmla="val 10000"/>
              </a:avLst>
            </a:prstGeom>
            <a:solidFill>
              <a:srgbClr val="B80B0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gaecccfaa87_0_38"/>
            <p:cNvSpPr txBox="1"/>
            <p:nvPr/>
          </p:nvSpPr>
          <p:spPr>
            <a:xfrm>
              <a:off x="7329223" y="5625"/>
              <a:ext cx="1295029" cy="18078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Conclusions</a:t>
              </a:r>
              <a:endParaRPr sz="1400" b="0" i="0" u="none" strike="noStrike" cap="none">
                <a:solidFill>
                  <a:srgbClr val="000000"/>
                </a:solidFill>
                <a:latin typeface="Arial"/>
                <a:ea typeface="Arial"/>
                <a:cs typeface="Arial"/>
                <a:sym typeface="Arial"/>
              </a:endParaRPr>
            </a:p>
          </p:txBody>
        </p:sp>
      </p:grpSp>
      <p:pic>
        <p:nvPicPr>
          <p:cNvPr id="1034" name="Google Shape;1034;gaecccfaa87_0_38"/>
          <p:cNvPicPr preferRelativeResize="0"/>
          <p:nvPr/>
        </p:nvPicPr>
        <p:blipFill rotWithShape="1">
          <a:blip r:embed="rId3">
            <a:alphaModFix/>
          </a:blip>
          <a:srcRect/>
          <a:stretch/>
        </p:blipFill>
        <p:spPr>
          <a:xfrm>
            <a:off x="70777" y="756993"/>
            <a:ext cx="1288090" cy="2606168"/>
          </a:xfrm>
          <a:prstGeom prst="rect">
            <a:avLst/>
          </a:prstGeom>
          <a:noFill/>
          <a:ln>
            <a:noFill/>
          </a:ln>
        </p:spPr>
      </p:pic>
      <p:pic>
        <p:nvPicPr>
          <p:cNvPr id="1035" name="Google Shape;1035;gaecccfaa87_0_38"/>
          <p:cNvPicPr preferRelativeResize="0"/>
          <p:nvPr/>
        </p:nvPicPr>
        <p:blipFill rotWithShape="1">
          <a:blip r:embed="rId4">
            <a:alphaModFix/>
          </a:blip>
          <a:srcRect/>
          <a:stretch/>
        </p:blipFill>
        <p:spPr>
          <a:xfrm>
            <a:off x="1377057" y="764307"/>
            <a:ext cx="3025656" cy="2591541"/>
          </a:xfrm>
          <a:prstGeom prst="rect">
            <a:avLst/>
          </a:prstGeom>
          <a:noFill/>
          <a:ln>
            <a:noFill/>
          </a:ln>
        </p:spPr>
      </p:pic>
      <p:pic>
        <p:nvPicPr>
          <p:cNvPr id="1036" name="Google Shape;1036;gaecccfaa87_0_38"/>
          <p:cNvPicPr preferRelativeResize="0"/>
          <p:nvPr/>
        </p:nvPicPr>
        <p:blipFill rotWithShape="1">
          <a:blip r:embed="rId5">
            <a:alphaModFix/>
          </a:blip>
          <a:srcRect/>
          <a:stretch/>
        </p:blipFill>
        <p:spPr>
          <a:xfrm>
            <a:off x="70777" y="3363161"/>
            <a:ext cx="4331936" cy="78549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14"/>
          <p:cNvSpPr txBox="1">
            <a:spLocks noGrp="1"/>
          </p:cNvSpPr>
          <p:nvPr>
            <p:ph type="sldNum" idx="12"/>
          </p:nvPr>
        </p:nvSpPr>
        <p:spPr>
          <a:xfrm>
            <a:off x="6457950" y="4785608"/>
            <a:ext cx="2135124" cy="273844"/>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1100"/>
              <a:buNone/>
            </a:pPr>
            <a:fld id="{00000000-1234-1234-1234-123412341234}" type="slidenum">
              <a:rPr lang="en" sz="1100"/>
              <a:t>25</a:t>
            </a:fld>
            <a:endParaRPr sz="1100"/>
          </a:p>
        </p:txBody>
      </p:sp>
      <p:sp>
        <p:nvSpPr>
          <p:cNvPr id="1043" name="Google Shape;1043;p14"/>
          <p:cNvSpPr txBox="1">
            <a:spLocks noGrp="1"/>
          </p:cNvSpPr>
          <p:nvPr>
            <p:ph type="title" idx="4294967295"/>
          </p:nvPr>
        </p:nvSpPr>
        <p:spPr>
          <a:xfrm>
            <a:off x="127221" y="311427"/>
            <a:ext cx="8595340" cy="6921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2400"/>
              <a:buNone/>
            </a:pPr>
            <a:r>
              <a:rPr lang="en" sz="2400"/>
              <a:t>Avg Crime Counts vs % Educated Population， % Poverty Population &amp;  Households Income </a:t>
            </a:r>
            <a:endParaRPr sz="2400" i="1"/>
          </a:p>
        </p:txBody>
      </p:sp>
      <p:grpSp>
        <p:nvGrpSpPr>
          <p:cNvPr id="1044" name="Google Shape;1044;p14"/>
          <p:cNvGrpSpPr/>
          <p:nvPr/>
        </p:nvGrpSpPr>
        <p:grpSpPr>
          <a:xfrm>
            <a:off x="70777" y="29636"/>
            <a:ext cx="8621446" cy="192037"/>
            <a:chOff x="8431" y="0"/>
            <a:chExt cx="8621446" cy="192037"/>
          </a:xfrm>
        </p:grpSpPr>
        <p:sp>
          <p:nvSpPr>
            <p:cNvPr id="1045" name="Google Shape;1045;p14"/>
            <p:cNvSpPr/>
            <p:nvPr/>
          </p:nvSpPr>
          <p:spPr>
            <a:xfrm>
              <a:off x="8431" y="0"/>
              <a:ext cx="1306279" cy="192037"/>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p14"/>
            <p:cNvSpPr txBox="1"/>
            <p:nvPr/>
          </p:nvSpPr>
          <p:spPr>
            <a:xfrm>
              <a:off x="14056" y="5625"/>
              <a:ext cx="1295029" cy="180787"/>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 sz="1100" b="0" i="0" u="none" strike="noStrike" cap="none">
                  <a:solidFill>
                    <a:schemeClr val="lt1"/>
                  </a:solidFill>
                  <a:latin typeface="Arial"/>
                  <a:ea typeface="Arial"/>
                  <a:cs typeface="Arial"/>
                  <a:sym typeface="Arial"/>
                </a:rPr>
                <a:t>Introduction</a:t>
              </a:r>
              <a:endParaRPr sz="2400" b="0" i="0" u="none" strike="noStrike" cap="none">
                <a:solidFill>
                  <a:schemeClr val="lt1"/>
                </a:solidFill>
                <a:latin typeface="Arial"/>
                <a:ea typeface="Arial"/>
                <a:cs typeface="Arial"/>
                <a:sym typeface="Arial"/>
              </a:endParaRPr>
            </a:p>
          </p:txBody>
        </p:sp>
        <p:sp>
          <p:nvSpPr>
            <p:cNvPr id="1047" name="Google Shape;1047;p14"/>
            <p:cNvSpPr/>
            <p:nvPr/>
          </p:nvSpPr>
          <p:spPr>
            <a:xfrm>
              <a:off x="1445339" y="0"/>
              <a:ext cx="276931" cy="192037"/>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p14"/>
            <p:cNvSpPr txBox="1"/>
            <p:nvPr/>
          </p:nvSpPr>
          <p:spPr>
            <a:xfrm>
              <a:off x="1445339" y="38407"/>
              <a:ext cx="219320" cy="1152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1049" name="Google Shape;1049;p14"/>
            <p:cNvSpPr/>
            <p:nvPr/>
          </p:nvSpPr>
          <p:spPr>
            <a:xfrm>
              <a:off x="1837223" y="0"/>
              <a:ext cx="1306279" cy="192037"/>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p14"/>
            <p:cNvSpPr txBox="1"/>
            <p:nvPr/>
          </p:nvSpPr>
          <p:spPr>
            <a:xfrm>
              <a:off x="1842848" y="5625"/>
              <a:ext cx="1295029" cy="18078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Solution Overview</a:t>
              </a:r>
              <a:endParaRPr sz="1400" b="0" i="0" u="none" strike="noStrike" cap="none">
                <a:solidFill>
                  <a:srgbClr val="000000"/>
                </a:solidFill>
                <a:latin typeface="Arial"/>
                <a:ea typeface="Arial"/>
                <a:cs typeface="Arial"/>
                <a:sym typeface="Arial"/>
              </a:endParaRPr>
            </a:p>
          </p:txBody>
        </p:sp>
        <p:sp>
          <p:nvSpPr>
            <p:cNvPr id="1051" name="Google Shape;1051;p14"/>
            <p:cNvSpPr/>
            <p:nvPr/>
          </p:nvSpPr>
          <p:spPr>
            <a:xfrm>
              <a:off x="3274131" y="0"/>
              <a:ext cx="276931" cy="192037"/>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p14"/>
            <p:cNvSpPr txBox="1"/>
            <p:nvPr/>
          </p:nvSpPr>
          <p:spPr>
            <a:xfrm>
              <a:off x="3274131" y="38407"/>
              <a:ext cx="219320" cy="1152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1053" name="Google Shape;1053;p14"/>
            <p:cNvSpPr/>
            <p:nvPr/>
          </p:nvSpPr>
          <p:spPr>
            <a:xfrm>
              <a:off x="3666015" y="0"/>
              <a:ext cx="1306279" cy="192037"/>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p14"/>
            <p:cNvSpPr txBox="1"/>
            <p:nvPr/>
          </p:nvSpPr>
          <p:spPr>
            <a:xfrm>
              <a:off x="3671640" y="5625"/>
              <a:ext cx="1295029" cy="18078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ETL/Data Model</a:t>
              </a:r>
              <a:endParaRPr sz="1400" b="0" i="0" u="none" strike="noStrike" cap="none">
                <a:solidFill>
                  <a:srgbClr val="000000"/>
                </a:solidFill>
                <a:latin typeface="Arial"/>
                <a:ea typeface="Arial"/>
                <a:cs typeface="Arial"/>
                <a:sym typeface="Arial"/>
              </a:endParaRPr>
            </a:p>
          </p:txBody>
        </p:sp>
        <p:sp>
          <p:nvSpPr>
            <p:cNvPr id="1055" name="Google Shape;1055;p14"/>
            <p:cNvSpPr/>
            <p:nvPr/>
          </p:nvSpPr>
          <p:spPr>
            <a:xfrm>
              <a:off x="5102922" y="0"/>
              <a:ext cx="276931" cy="192037"/>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6" name="Google Shape;1056;p14"/>
            <p:cNvSpPr txBox="1"/>
            <p:nvPr/>
          </p:nvSpPr>
          <p:spPr>
            <a:xfrm>
              <a:off x="5102922" y="38407"/>
              <a:ext cx="219320" cy="1152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1057" name="Google Shape;1057;p14"/>
            <p:cNvSpPr/>
            <p:nvPr/>
          </p:nvSpPr>
          <p:spPr>
            <a:xfrm>
              <a:off x="5494806" y="0"/>
              <a:ext cx="1306279" cy="192037"/>
            </a:xfrm>
            <a:prstGeom prst="roundRect">
              <a:avLst>
                <a:gd name="adj" fmla="val 10000"/>
              </a:avLst>
            </a:prstGeom>
            <a:solidFill>
              <a:srgbClr val="A5A5A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p14"/>
            <p:cNvSpPr txBox="1"/>
            <p:nvPr/>
          </p:nvSpPr>
          <p:spPr>
            <a:xfrm>
              <a:off x="5500431" y="5625"/>
              <a:ext cx="1295029" cy="18078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Insights</a:t>
              </a:r>
              <a:endParaRPr sz="1400" b="0" i="0" u="none" strike="noStrike" cap="none">
                <a:solidFill>
                  <a:srgbClr val="000000"/>
                </a:solidFill>
                <a:latin typeface="Arial"/>
                <a:ea typeface="Arial"/>
                <a:cs typeface="Arial"/>
                <a:sym typeface="Arial"/>
              </a:endParaRPr>
            </a:p>
          </p:txBody>
        </p:sp>
        <p:sp>
          <p:nvSpPr>
            <p:cNvPr id="1059" name="Google Shape;1059;p14"/>
            <p:cNvSpPr/>
            <p:nvPr/>
          </p:nvSpPr>
          <p:spPr>
            <a:xfrm>
              <a:off x="6931714" y="0"/>
              <a:ext cx="276931" cy="192037"/>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14"/>
            <p:cNvSpPr txBox="1"/>
            <p:nvPr/>
          </p:nvSpPr>
          <p:spPr>
            <a:xfrm>
              <a:off x="6931714" y="38407"/>
              <a:ext cx="219320" cy="1152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1061" name="Google Shape;1061;p14"/>
            <p:cNvSpPr/>
            <p:nvPr/>
          </p:nvSpPr>
          <p:spPr>
            <a:xfrm>
              <a:off x="7323598" y="0"/>
              <a:ext cx="1306279" cy="192037"/>
            </a:xfrm>
            <a:prstGeom prst="roundRect">
              <a:avLst>
                <a:gd name="adj" fmla="val 10000"/>
              </a:avLst>
            </a:prstGeom>
            <a:solidFill>
              <a:srgbClr val="B80B0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14"/>
            <p:cNvSpPr txBox="1"/>
            <p:nvPr/>
          </p:nvSpPr>
          <p:spPr>
            <a:xfrm>
              <a:off x="7329223" y="5625"/>
              <a:ext cx="1295029" cy="18078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Conclusions</a:t>
              </a:r>
              <a:endParaRPr sz="1400" b="0" i="0" u="none" strike="noStrike" cap="none">
                <a:solidFill>
                  <a:srgbClr val="000000"/>
                </a:solidFill>
                <a:latin typeface="Arial"/>
                <a:ea typeface="Arial"/>
                <a:cs typeface="Arial"/>
                <a:sym typeface="Arial"/>
              </a:endParaRPr>
            </a:p>
          </p:txBody>
        </p:sp>
      </p:grpSp>
      <p:pic>
        <p:nvPicPr>
          <p:cNvPr id="1063" name="Google Shape;1063;p14"/>
          <p:cNvPicPr preferRelativeResize="0"/>
          <p:nvPr/>
        </p:nvPicPr>
        <p:blipFill>
          <a:blip r:embed="rId3">
            <a:alphaModFix/>
          </a:blip>
          <a:stretch>
            <a:fillRect/>
          </a:stretch>
        </p:blipFill>
        <p:spPr>
          <a:xfrm>
            <a:off x="6370150" y="752925"/>
            <a:ext cx="1928825" cy="3294301"/>
          </a:xfrm>
          <a:prstGeom prst="rect">
            <a:avLst/>
          </a:prstGeom>
          <a:noFill/>
          <a:ln>
            <a:noFill/>
          </a:ln>
        </p:spPr>
      </p:pic>
      <p:pic>
        <p:nvPicPr>
          <p:cNvPr id="1064" name="Google Shape;1064;p14"/>
          <p:cNvPicPr preferRelativeResize="0"/>
          <p:nvPr/>
        </p:nvPicPr>
        <p:blipFill>
          <a:blip r:embed="rId4">
            <a:alphaModFix/>
          </a:blip>
          <a:stretch>
            <a:fillRect/>
          </a:stretch>
        </p:blipFill>
        <p:spPr>
          <a:xfrm>
            <a:off x="3417725" y="1223750"/>
            <a:ext cx="2411025" cy="2823474"/>
          </a:xfrm>
          <a:prstGeom prst="rect">
            <a:avLst/>
          </a:prstGeom>
          <a:noFill/>
          <a:ln>
            <a:noFill/>
          </a:ln>
        </p:spPr>
      </p:pic>
      <p:pic>
        <p:nvPicPr>
          <p:cNvPr id="1065" name="Google Shape;1065;p14"/>
          <p:cNvPicPr preferRelativeResize="0"/>
          <p:nvPr/>
        </p:nvPicPr>
        <p:blipFill>
          <a:blip r:embed="rId5">
            <a:alphaModFix/>
          </a:blip>
          <a:stretch>
            <a:fillRect/>
          </a:stretch>
        </p:blipFill>
        <p:spPr>
          <a:xfrm>
            <a:off x="482175" y="1223750"/>
            <a:ext cx="2455475" cy="28234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gab510e001c_2_0"/>
          <p:cNvSpPr txBox="1">
            <a:spLocks noGrp="1"/>
          </p:cNvSpPr>
          <p:nvPr>
            <p:ph type="sldNum" idx="12"/>
          </p:nvPr>
        </p:nvSpPr>
        <p:spPr>
          <a:xfrm>
            <a:off x="6457950" y="4785608"/>
            <a:ext cx="2135124" cy="273844"/>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1100"/>
              <a:buNone/>
            </a:pPr>
            <a:fld id="{00000000-1234-1234-1234-123412341234}" type="slidenum">
              <a:rPr lang="en" sz="1100"/>
              <a:t>26</a:t>
            </a:fld>
            <a:endParaRPr sz="1100"/>
          </a:p>
        </p:txBody>
      </p:sp>
      <p:sp>
        <p:nvSpPr>
          <p:cNvPr id="1072" name="Google Shape;1072;gab510e001c_2_0"/>
          <p:cNvSpPr txBox="1">
            <a:spLocks noGrp="1"/>
          </p:cNvSpPr>
          <p:nvPr>
            <p:ph type="title" idx="4294967295"/>
          </p:nvPr>
        </p:nvSpPr>
        <p:spPr>
          <a:xfrm>
            <a:off x="34097" y="99380"/>
            <a:ext cx="3832225" cy="69215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chemeClr val="accent1"/>
              </a:buClr>
              <a:buSzPts val="2400"/>
              <a:buFont typeface="Arial"/>
              <a:buNone/>
            </a:pPr>
            <a:r>
              <a:rPr lang="en" sz="2400"/>
              <a:t>RECOMMENDATIONS</a:t>
            </a:r>
            <a:endParaRPr sz="2400"/>
          </a:p>
        </p:txBody>
      </p:sp>
      <p:grpSp>
        <p:nvGrpSpPr>
          <p:cNvPr id="1073" name="Google Shape;1073;gab510e001c_2_0"/>
          <p:cNvGrpSpPr/>
          <p:nvPr/>
        </p:nvGrpSpPr>
        <p:grpSpPr>
          <a:xfrm>
            <a:off x="843844" y="722600"/>
            <a:ext cx="7959407" cy="3174563"/>
            <a:chOff x="312097" y="1635"/>
            <a:chExt cx="7959407" cy="3236810"/>
          </a:xfrm>
        </p:grpSpPr>
        <p:sp>
          <p:nvSpPr>
            <p:cNvPr id="1074" name="Google Shape;1074;gab510e001c_2_0"/>
            <p:cNvSpPr/>
            <p:nvPr/>
          </p:nvSpPr>
          <p:spPr>
            <a:xfrm rot="5400000">
              <a:off x="4771349" y="-2653764"/>
              <a:ext cx="572077" cy="6025897"/>
            </a:xfrm>
            <a:prstGeom prst="round2SameRect">
              <a:avLst>
                <a:gd name="adj1" fmla="val 16667"/>
                <a:gd name="adj2" fmla="val 0"/>
              </a:avLst>
            </a:prstGeom>
            <a:solidFill>
              <a:srgbClr val="D7CACA">
                <a:alpha val="86666"/>
              </a:srgbClr>
            </a:solidFill>
            <a:ln w="25400" cap="flat" cmpd="sng">
              <a:solidFill>
                <a:srgbClr val="D7CACA">
                  <a:alpha val="86666"/>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gab510e001c_2_0"/>
            <p:cNvSpPr txBox="1"/>
            <p:nvPr/>
          </p:nvSpPr>
          <p:spPr>
            <a:xfrm>
              <a:off x="1843273" y="7340"/>
              <a:ext cx="6227064" cy="516225"/>
            </a:xfrm>
            <a:prstGeom prst="rect">
              <a:avLst/>
            </a:prstGeom>
            <a:noFill/>
            <a:ln>
              <a:noFill/>
            </a:ln>
          </p:spPr>
          <p:txBody>
            <a:bodyPr spcFirstLastPara="1" wrap="square" lIns="247650" tIns="123825" rIns="247650" bIns="1238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Arial"/>
                  <a:ea typeface="Arial"/>
                  <a:cs typeface="Arial"/>
                  <a:sym typeface="Arial"/>
                </a:rPr>
                <a:t>·</a:t>
              </a:r>
              <a:r>
                <a:rPr lang="en" sz="1400" b="0" i="0" u="none" strike="noStrike" cap="none">
                  <a:solidFill>
                    <a:srgbClr val="000000"/>
                  </a:solidFill>
                  <a:latin typeface="Arial"/>
                  <a:ea typeface="Arial"/>
                  <a:cs typeface="Arial"/>
                  <a:sym typeface="Arial"/>
                </a:rPr>
                <a:t> </a:t>
              </a:r>
              <a:r>
                <a:rPr lang="en" sz="1050" b="0" i="0" u="none" strike="noStrike" cap="none">
                  <a:solidFill>
                    <a:srgbClr val="000000"/>
                  </a:solidFill>
                  <a:latin typeface="Arial"/>
                  <a:ea typeface="Arial"/>
                  <a:cs typeface="Arial"/>
                  <a:sym typeface="Arial"/>
                </a:rPr>
                <a:t>Add additional index to support frequent queries to enhance performance (e.g. </a:t>
              </a:r>
              <a:r>
                <a:rPr lang="en" sz="1050"/>
                <a:t>community areas</a:t>
              </a:r>
              <a:r>
                <a:rPr lang="en" sz="105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1076" name="Google Shape;1076;gab510e001c_2_0"/>
            <p:cNvSpPr/>
            <p:nvPr/>
          </p:nvSpPr>
          <p:spPr>
            <a:xfrm>
              <a:off x="390759" y="1635"/>
              <a:ext cx="1572598" cy="715097"/>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gab510e001c_2_0"/>
            <p:cNvSpPr txBox="1"/>
            <p:nvPr/>
          </p:nvSpPr>
          <p:spPr>
            <a:xfrm>
              <a:off x="425666" y="36543"/>
              <a:ext cx="1537691" cy="645281"/>
            </a:xfrm>
            <a:prstGeom prst="rect">
              <a:avLst/>
            </a:prstGeom>
            <a:noFill/>
            <a:ln>
              <a:noFill/>
            </a:ln>
          </p:spPr>
          <p:txBody>
            <a:bodyPr spcFirstLastPara="1" wrap="square" lIns="80000" tIns="40000" rIns="80000" bIns="4000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 sz="1600" b="1" i="0" u="none" strike="noStrike" cap="none">
                  <a:solidFill>
                    <a:srgbClr val="FFFFFF"/>
                  </a:solidFill>
                  <a:latin typeface="Arial"/>
                  <a:ea typeface="Arial"/>
                  <a:cs typeface="Arial"/>
                  <a:sym typeface="Arial"/>
                </a:rPr>
                <a:t>Indexing for Performance : </a:t>
              </a:r>
              <a:endParaRPr sz="1600" b="1" i="0" u="none" strike="noStrike" cap="none">
                <a:solidFill>
                  <a:srgbClr val="FFFFFF"/>
                </a:solidFill>
                <a:latin typeface="Arial"/>
                <a:ea typeface="Arial"/>
                <a:cs typeface="Arial"/>
                <a:sym typeface="Arial"/>
              </a:endParaRPr>
            </a:p>
          </p:txBody>
        </p:sp>
        <p:sp>
          <p:nvSpPr>
            <p:cNvPr id="1078" name="Google Shape;1078;gab510e001c_2_0"/>
            <p:cNvSpPr/>
            <p:nvPr/>
          </p:nvSpPr>
          <p:spPr>
            <a:xfrm rot="5400000">
              <a:off x="4771349" y="-1894805"/>
              <a:ext cx="572077" cy="6025898"/>
            </a:xfrm>
            <a:prstGeom prst="round2SameRect">
              <a:avLst>
                <a:gd name="adj1" fmla="val 16667"/>
                <a:gd name="adj2" fmla="val 0"/>
              </a:avLst>
            </a:prstGeom>
            <a:solidFill>
              <a:srgbClr val="D7CACA">
                <a:alpha val="86666"/>
              </a:srgbClr>
            </a:solidFill>
            <a:ln w="25400" cap="flat" cmpd="sng">
              <a:solidFill>
                <a:srgbClr val="D7CACA">
                  <a:alpha val="86666"/>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gab510e001c_2_0"/>
            <p:cNvSpPr txBox="1"/>
            <p:nvPr/>
          </p:nvSpPr>
          <p:spPr>
            <a:xfrm>
              <a:off x="1843273" y="856175"/>
              <a:ext cx="6428231" cy="659804"/>
            </a:xfrm>
            <a:prstGeom prst="rect">
              <a:avLst/>
            </a:prstGeom>
            <a:noFill/>
            <a:ln>
              <a:noFill/>
            </a:ln>
          </p:spPr>
          <p:txBody>
            <a:bodyPr spcFirstLastPara="1" wrap="square" lIns="247650" tIns="123825" rIns="247650" bIns="123825" anchor="ctr" anchorCtr="0">
              <a:noAutofit/>
            </a:bodyPr>
            <a:lstStyle/>
            <a:p>
              <a:pPr marL="114300" marR="0" lvl="1" indent="-114300" algn="l" rtl="0">
                <a:lnSpc>
                  <a:spcPct val="90000"/>
                </a:lnSpc>
                <a:spcBef>
                  <a:spcPts val="0"/>
                </a:spcBef>
                <a:spcAft>
                  <a:spcPts val="0"/>
                </a:spcAft>
                <a:buClr>
                  <a:srgbClr val="000000"/>
                </a:buClr>
                <a:buSzPts val="1200"/>
                <a:buFont typeface="Arial"/>
                <a:buChar char="•"/>
              </a:pPr>
              <a:r>
                <a:rPr lang="en" sz="1050" b="0" i="0" u="none" strike="noStrike" cap="none">
                  <a:solidFill>
                    <a:srgbClr val="000000"/>
                  </a:solidFill>
                  <a:latin typeface="Arial"/>
                  <a:ea typeface="Arial"/>
                  <a:cs typeface="Arial"/>
                  <a:sym typeface="Arial"/>
                </a:rPr>
                <a:t>Add constraint foreign keys, auto increment primary keys in dimensional database to ensure data with references to related fields</a:t>
              </a:r>
              <a:endParaRPr sz="1000" b="0" i="0" u="none" strike="noStrike" cap="none">
                <a:solidFill>
                  <a:schemeClr val="dk1"/>
                </a:solidFill>
                <a:latin typeface="Arial"/>
                <a:ea typeface="Arial"/>
                <a:cs typeface="Arial"/>
                <a:sym typeface="Arial"/>
              </a:endParaRPr>
            </a:p>
            <a:p>
              <a:pPr marL="114300" marR="0" lvl="1" indent="-114300" algn="l" rtl="0">
                <a:lnSpc>
                  <a:spcPct val="90000"/>
                </a:lnSpc>
                <a:spcBef>
                  <a:spcPts val="0"/>
                </a:spcBef>
                <a:spcAft>
                  <a:spcPts val="0"/>
                </a:spcAft>
                <a:buClr>
                  <a:srgbClr val="000000"/>
                </a:buClr>
                <a:buSzPts val="1200"/>
                <a:buFont typeface="Arial"/>
                <a:buChar char="•"/>
              </a:pPr>
              <a:r>
                <a:rPr lang="en" sz="1000" b="0" i="0" u="none" strike="noStrike" cap="none">
                  <a:solidFill>
                    <a:schemeClr val="dk1"/>
                  </a:solidFill>
                  <a:latin typeface="Arial"/>
                  <a:ea typeface="Arial"/>
                  <a:cs typeface="Arial"/>
                  <a:sym typeface="Arial"/>
                </a:rPr>
                <a:t> </a:t>
              </a:r>
              <a:r>
                <a:rPr lang="en" sz="1050" b="0" i="0" u="none" strike="noStrike" cap="none">
                  <a:solidFill>
                    <a:srgbClr val="000000"/>
                  </a:solidFill>
                  <a:latin typeface="Arial"/>
                  <a:ea typeface="Arial"/>
                  <a:cs typeface="Arial"/>
                  <a:sym typeface="Arial"/>
                </a:rPr>
                <a:t>Decrease possibility for missing or duplicating data.</a:t>
              </a:r>
              <a:br>
                <a:rPr lang="en" sz="1100" b="0" i="0" u="none" strike="noStrike" cap="none">
                  <a:solidFill>
                    <a:srgbClr val="000000"/>
                  </a:solidFill>
                  <a:latin typeface="Arial"/>
                  <a:ea typeface="Arial"/>
                  <a:cs typeface="Arial"/>
                  <a:sym typeface="Arial"/>
                </a:rPr>
              </a:br>
              <a:endParaRPr sz="800" b="0" i="0" u="none" strike="noStrike" cap="none">
                <a:solidFill>
                  <a:srgbClr val="000000"/>
                </a:solidFill>
                <a:latin typeface="Arial"/>
                <a:ea typeface="Arial"/>
                <a:cs typeface="Arial"/>
                <a:sym typeface="Arial"/>
              </a:endParaRPr>
            </a:p>
          </p:txBody>
        </p:sp>
        <p:sp>
          <p:nvSpPr>
            <p:cNvPr id="1080" name="Google Shape;1080;gab510e001c_2_0"/>
            <p:cNvSpPr/>
            <p:nvPr/>
          </p:nvSpPr>
          <p:spPr>
            <a:xfrm>
              <a:off x="390758" y="752487"/>
              <a:ext cx="1572598" cy="715097"/>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gab510e001c_2_0"/>
            <p:cNvSpPr txBox="1"/>
            <p:nvPr/>
          </p:nvSpPr>
          <p:spPr>
            <a:xfrm>
              <a:off x="425666" y="787395"/>
              <a:ext cx="1537691" cy="645281"/>
            </a:xfrm>
            <a:prstGeom prst="rect">
              <a:avLst/>
            </a:prstGeom>
            <a:noFill/>
            <a:ln>
              <a:noFill/>
            </a:ln>
          </p:spPr>
          <p:txBody>
            <a:bodyPr spcFirstLastPara="1" wrap="square" lIns="76200" tIns="38100" rIns="76200" bIns="381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rgbClr val="FFFFFF"/>
                  </a:solidFill>
                  <a:latin typeface="Arial"/>
                  <a:ea typeface="Arial"/>
                  <a:cs typeface="Arial"/>
                  <a:sym typeface="Arial"/>
                </a:rPr>
                <a:t>Data Integrity: </a:t>
              </a:r>
              <a:endParaRPr sz="1600" b="1" i="0" u="none" strike="noStrike" cap="none">
                <a:solidFill>
                  <a:srgbClr val="FFFFFF"/>
                </a:solidFill>
                <a:latin typeface="Arial"/>
                <a:ea typeface="Arial"/>
                <a:cs typeface="Arial"/>
                <a:sym typeface="Arial"/>
              </a:endParaRPr>
            </a:p>
          </p:txBody>
        </p:sp>
        <p:sp>
          <p:nvSpPr>
            <p:cNvPr id="1082" name="Google Shape;1082;gab510e001c_2_0"/>
            <p:cNvSpPr/>
            <p:nvPr/>
          </p:nvSpPr>
          <p:spPr>
            <a:xfrm rot="5400000">
              <a:off x="4684669" y="-1122327"/>
              <a:ext cx="745436" cy="6025897"/>
            </a:xfrm>
            <a:prstGeom prst="round2SameRect">
              <a:avLst>
                <a:gd name="adj1" fmla="val 16667"/>
                <a:gd name="adj2" fmla="val 0"/>
              </a:avLst>
            </a:prstGeom>
            <a:solidFill>
              <a:srgbClr val="D7CACA">
                <a:alpha val="86666"/>
              </a:srgbClr>
            </a:solidFill>
            <a:ln w="25400" cap="flat" cmpd="sng">
              <a:solidFill>
                <a:srgbClr val="D7CACA">
                  <a:alpha val="86666"/>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gab510e001c_2_0"/>
            <p:cNvSpPr txBox="1"/>
            <p:nvPr/>
          </p:nvSpPr>
          <p:spPr>
            <a:xfrm>
              <a:off x="1843272" y="1615135"/>
              <a:ext cx="6428231" cy="619000"/>
            </a:xfrm>
            <a:prstGeom prst="rect">
              <a:avLst/>
            </a:prstGeom>
            <a:noFill/>
            <a:ln>
              <a:noFill/>
            </a:ln>
          </p:spPr>
          <p:txBody>
            <a:bodyPr spcFirstLastPara="1" wrap="square" lIns="247650" tIns="123825" rIns="247650" bIns="123825" anchor="ctr" anchorCtr="0">
              <a:noAutofit/>
            </a:bodyPr>
            <a:lstStyle/>
            <a:p>
              <a:pPr marL="114300" marR="0" lvl="1" indent="-114300" algn="l" rtl="0">
                <a:lnSpc>
                  <a:spcPct val="90000"/>
                </a:lnSpc>
                <a:spcBef>
                  <a:spcPts val="0"/>
                </a:spcBef>
                <a:spcAft>
                  <a:spcPts val="0"/>
                </a:spcAft>
                <a:buClr>
                  <a:srgbClr val="000000"/>
                </a:buClr>
                <a:buSzPts val="1200"/>
                <a:buFont typeface="Arial"/>
                <a:buChar char="•"/>
              </a:pPr>
              <a:r>
                <a:rPr lang="en" sz="1000" b="0" i="0" u="none" strike="noStrike" cap="none">
                  <a:solidFill>
                    <a:srgbClr val="000000"/>
                  </a:solidFill>
                  <a:latin typeface="Arial"/>
                  <a:ea typeface="Arial"/>
                  <a:cs typeface="Arial"/>
                  <a:sym typeface="Arial"/>
                </a:rPr>
                <a:t>Apply snowflake schema for database, better support analysis.</a:t>
              </a:r>
              <a:endParaRPr sz="1400" b="0" i="0" u="none" strike="noStrike" cap="none">
                <a:solidFill>
                  <a:srgbClr val="000000"/>
                </a:solidFill>
                <a:latin typeface="Arial"/>
                <a:ea typeface="Arial"/>
                <a:cs typeface="Arial"/>
                <a:sym typeface="Arial"/>
              </a:endParaRPr>
            </a:p>
            <a:p>
              <a:pPr marL="114300" marR="0" lvl="1" indent="-114300" algn="l" rtl="0">
                <a:lnSpc>
                  <a:spcPct val="90000"/>
                </a:lnSpc>
                <a:spcBef>
                  <a:spcPts val="0"/>
                </a:spcBef>
                <a:spcAft>
                  <a:spcPts val="0"/>
                </a:spcAft>
                <a:buClr>
                  <a:srgbClr val="000000"/>
                </a:buClr>
                <a:buSzPts val="1200"/>
                <a:buFont typeface="Arial"/>
                <a:buChar char="•"/>
              </a:pPr>
              <a:r>
                <a:rPr lang="en" sz="1000" b="0" i="0" u="none" strike="noStrike" cap="none">
                  <a:solidFill>
                    <a:schemeClr val="dk1"/>
                  </a:solidFill>
                  <a:latin typeface="Arial"/>
                  <a:ea typeface="Arial"/>
                  <a:cs typeface="Arial"/>
                  <a:sym typeface="Arial"/>
                </a:rPr>
                <a:t>Thoroughly reviewed Chicago Data Portal to identify possible dimensions and related attributes to crime case analysis.  </a:t>
              </a:r>
              <a:endParaRPr sz="1000" b="0" i="0" u="none" strike="noStrike" cap="none">
                <a:solidFill>
                  <a:srgbClr val="000000"/>
                </a:solidFill>
                <a:latin typeface="Arial"/>
                <a:ea typeface="Arial"/>
                <a:cs typeface="Arial"/>
                <a:sym typeface="Arial"/>
              </a:endParaRPr>
            </a:p>
            <a:p>
              <a:pPr marL="114300" marR="0" lvl="1" indent="-114300" algn="l" rtl="0">
                <a:lnSpc>
                  <a:spcPct val="90000"/>
                </a:lnSpc>
                <a:spcBef>
                  <a:spcPts val="180"/>
                </a:spcBef>
                <a:spcAft>
                  <a:spcPts val="0"/>
                </a:spcAft>
                <a:buClr>
                  <a:srgbClr val="000000"/>
                </a:buClr>
                <a:buSzPts val="1200"/>
                <a:buFont typeface="Arial"/>
                <a:buChar char="•"/>
              </a:pPr>
              <a:r>
                <a:rPr lang="en" sz="1000" b="0" i="0" u="none" strike="noStrike" cap="none">
                  <a:solidFill>
                    <a:schemeClr val="dk1"/>
                  </a:solidFill>
                  <a:latin typeface="Arial"/>
                  <a:ea typeface="Arial"/>
                  <a:cs typeface="Arial"/>
                  <a:sym typeface="Arial"/>
                </a:rPr>
                <a:t>Avoid data redundancies, inconsistencies and to ensure better maintenance of database. </a:t>
              </a:r>
              <a:endParaRPr sz="1000" b="0" i="0" u="none" strike="noStrike" cap="none">
                <a:solidFill>
                  <a:srgbClr val="000000"/>
                </a:solidFill>
                <a:latin typeface="Arial"/>
                <a:ea typeface="Arial"/>
                <a:cs typeface="Arial"/>
                <a:sym typeface="Arial"/>
              </a:endParaRPr>
            </a:p>
          </p:txBody>
        </p:sp>
        <p:sp>
          <p:nvSpPr>
            <p:cNvPr id="1084" name="Google Shape;1084;gab510e001c_2_0"/>
            <p:cNvSpPr/>
            <p:nvPr/>
          </p:nvSpPr>
          <p:spPr>
            <a:xfrm>
              <a:off x="390759" y="1503339"/>
              <a:ext cx="1572598" cy="715097"/>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gab510e001c_2_0"/>
            <p:cNvSpPr txBox="1"/>
            <p:nvPr/>
          </p:nvSpPr>
          <p:spPr>
            <a:xfrm>
              <a:off x="425667" y="1538247"/>
              <a:ext cx="1537690" cy="645281"/>
            </a:xfrm>
            <a:prstGeom prst="rect">
              <a:avLst/>
            </a:prstGeom>
            <a:noFill/>
            <a:ln>
              <a:noFill/>
            </a:ln>
          </p:spPr>
          <p:txBody>
            <a:bodyPr spcFirstLastPara="1" wrap="square" lIns="76200" tIns="38100" rIns="76200" bIns="381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 sz="1600" b="1" i="0" u="none" strike="noStrike" cap="none">
                  <a:solidFill>
                    <a:srgbClr val="FFFFFF"/>
                  </a:solidFill>
                  <a:latin typeface="Arial"/>
                  <a:ea typeface="Arial"/>
                  <a:cs typeface="Arial"/>
                  <a:sym typeface="Arial"/>
                </a:rPr>
                <a:t>Data Dimensions:</a:t>
              </a:r>
              <a:endParaRPr sz="1100" b="0" i="0" u="none" strike="noStrike" cap="none">
                <a:solidFill>
                  <a:srgbClr val="000000"/>
                </a:solidFill>
                <a:latin typeface="Arial"/>
                <a:ea typeface="Arial"/>
                <a:cs typeface="Arial"/>
                <a:sym typeface="Arial"/>
              </a:endParaRPr>
            </a:p>
          </p:txBody>
        </p:sp>
        <p:sp>
          <p:nvSpPr>
            <p:cNvPr id="1086" name="Google Shape;1086;gab510e001c_2_0"/>
            <p:cNvSpPr/>
            <p:nvPr/>
          </p:nvSpPr>
          <p:spPr>
            <a:xfrm rot="5400000">
              <a:off x="4766843" y="-113076"/>
              <a:ext cx="572077" cy="6016889"/>
            </a:xfrm>
            <a:prstGeom prst="round2SameRect">
              <a:avLst>
                <a:gd name="adj1" fmla="val 16667"/>
                <a:gd name="adj2" fmla="val 0"/>
              </a:avLst>
            </a:prstGeom>
            <a:solidFill>
              <a:srgbClr val="D7CACA">
                <a:alpha val="86666"/>
              </a:srgbClr>
            </a:solidFill>
            <a:ln w="25400" cap="flat" cmpd="sng">
              <a:solidFill>
                <a:srgbClr val="D7CACA">
                  <a:alpha val="86666"/>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gab510e001c_2_0"/>
            <p:cNvSpPr txBox="1"/>
            <p:nvPr/>
          </p:nvSpPr>
          <p:spPr>
            <a:xfrm>
              <a:off x="2044438" y="2622783"/>
              <a:ext cx="6102478" cy="516224"/>
            </a:xfrm>
            <a:prstGeom prst="rect">
              <a:avLst/>
            </a:prstGeom>
            <a:noFill/>
            <a:ln>
              <a:noFill/>
            </a:ln>
          </p:spPr>
          <p:txBody>
            <a:bodyPr spcFirstLastPara="1" wrap="square" lIns="114300" tIns="57150" rIns="114300" bIns="57150" anchor="ctr" anchorCtr="0">
              <a:noAutofit/>
            </a:bodyPr>
            <a:lstStyle/>
            <a:p>
              <a:pPr marL="114300" marR="0" lvl="1" indent="-114300" algn="l" rtl="0">
                <a:lnSpc>
                  <a:spcPct val="90000"/>
                </a:lnSpc>
                <a:spcBef>
                  <a:spcPts val="0"/>
                </a:spcBef>
                <a:spcAft>
                  <a:spcPts val="0"/>
                </a:spcAft>
                <a:buClr>
                  <a:srgbClr val="000000"/>
                </a:buClr>
                <a:buSzPts val="1400"/>
                <a:buFont typeface="Arial"/>
                <a:buChar char="•"/>
              </a:pPr>
              <a:r>
                <a:rPr lang="en" sz="1000" b="0" i="0" u="none" strike="noStrike" cap="none">
                  <a:solidFill>
                    <a:schemeClr val="dk1"/>
                  </a:solidFill>
                  <a:latin typeface="Arial"/>
                  <a:ea typeface="Arial"/>
                  <a:cs typeface="Arial"/>
                  <a:sym typeface="Arial"/>
                </a:rPr>
                <a:t>Using GCP Compute Engine where possible to improve efficiency.</a:t>
              </a:r>
              <a:endParaRPr sz="1400" b="0" i="0" u="none" strike="noStrike" cap="none">
                <a:solidFill>
                  <a:srgbClr val="000000"/>
                </a:solidFill>
                <a:latin typeface="Arial"/>
                <a:ea typeface="Arial"/>
                <a:cs typeface="Arial"/>
                <a:sym typeface="Arial"/>
              </a:endParaRPr>
            </a:p>
            <a:p>
              <a:pPr marL="114300" marR="0" lvl="1" indent="-114300" algn="l" rtl="0">
                <a:lnSpc>
                  <a:spcPct val="90000"/>
                </a:lnSpc>
                <a:spcBef>
                  <a:spcPts val="0"/>
                </a:spcBef>
                <a:spcAft>
                  <a:spcPts val="0"/>
                </a:spcAft>
                <a:buClr>
                  <a:srgbClr val="000000"/>
                </a:buClr>
                <a:buSzPts val="1400"/>
                <a:buFont typeface="Arial"/>
                <a:buChar char="•"/>
              </a:pPr>
              <a:r>
                <a:rPr lang="en" sz="1000" b="0" i="0" u="none" strike="noStrike" cap="none">
                  <a:solidFill>
                    <a:schemeClr val="dk1"/>
                  </a:solidFill>
                  <a:latin typeface="Arial"/>
                  <a:ea typeface="Arial"/>
                  <a:cs typeface="Arial"/>
                  <a:sym typeface="Arial"/>
                </a:rPr>
                <a:t>Getting more specific data of affordable rental housing and CTA and try to link with crime data to give a further analysis.</a:t>
              </a:r>
              <a:endParaRPr sz="1000" b="0" i="0" u="none" strike="noStrike" cap="none">
                <a:solidFill>
                  <a:schemeClr val="dk1"/>
                </a:solidFill>
                <a:latin typeface="Arial"/>
                <a:ea typeface="Arial"/>
                <a:cs typeface="Arial"/>
                <a:sym typeface="Arial"/>
              </a:endParaRPr>
            </a:p>
            <a:p>
              <a:pPr marL="114300" marR="0" lvl="1" indent="-88900" algn="l" rtl="0">
                <a:lnSpc>
                  <a:spcPct val="90000"/>
                </a:lnSpc>
                <a:spcBef>
                  <a:spcPts val="0"/>
                </a:spcBef>
                <a:spcAft>
                  <a:spcPts val="0"/>
                </a:spcAft>
                <a:buClr>
                  <a:schemeClr val="dk1"/>
                </a:buClr>
                <a:buSzPts val="1000"/>
                <a:buFont typeface="Arial"/>
                <a:buChar char="•"/>
              </a:pPr>
              <a:r>
                <a:rPr lang="en" sz="1000">
                  <a:solidFill>
                    <a:schemeClr val="dk1"/>
                  </a:solidFill>
                </a:rPr>
                <a:t>Analyzing the crime data across years. </a:t>
              </a:r>
              <a:endParaRPr sz="1000" b="0" i="0" u="none" strike="noStrike" cap="none">
                <a:solidFill>
                  <a:schemeClr val="dk1"/>
                </a:solidFill>
                <a:latin typeface="Arial"/>
                <a:ea typeface="Arial"/>
                <a:cs typeface="Arial"/>
                <a:sym typeface="Arial"/>
              </a:endParaRPr>
            </a:p>
          </p:txBody>
        </p:sp>
        <p:sp>
          <p:nvSpPr>
            <p:cNvPr id="1088" name="Google Shape;1088;gab510e001c_2_0"/>
            <p:cNvSpPr/>
            <p:nvPr/>
          </p:nvSpPr>
          <p:spPr>
            <a:xfrm>
              <a:off x="386249" y="2523348"/>
              <a:ext cx="1572598" cy="715097"/>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gab510e001c_2_0"/>
            <p:cNvSpPr txBox="1"/>
            <p:nvPr/>
          </p:nvSpPr>
          <p:spPr>
            <a:xfrm>
              <a:off x="312097" y="2572728"/>
              <a:ext cx="1646750" cy="645281"/>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 sz="1400" b="1" i="0" u="none" strike="noStrike" cap="none">
                  <a:solidFill>
                    <a:srgbClr val="FFFFFF"/>
                  </a:solidFill>
                  <a:latin typeface="Arial"/>
                  <a:ea typeface="Arial"/>
                  <a:cs typeface="Arial"/>
                  <a:sym typeface="Arial"/>
                </a:rPr>
                <a:t>Enhancements for Future Consideration:</a:t>
              </a:r>
              <a:endParaRPr sz="1100" b="0" i="0" u="none" strike="noStrike" cap="none">
                <a:solidFill>
                  <a:srgbClr val="000000"/>
                </a:solidFill>
                <a:latin typeface="Arial"/>
                <a:ea typeface="Arial"/>
                <a:cs typeface="Arial"/>
                <a:sym typeface="Arial"/>
              </a:endParaRPr>
            </a:p>
          </p:txBody>
        </p:sp>
      </p:grpSp>
      <p:sp>
        <p:nvSpPr>
          <p:cNvPr id="1090" name="Google Shape;1090;gab510e001c_2_0"/>
          <p:cNvSpPr/>
          <p:nvPr/>
        </p:nvSpPr>
        <p:spPr>
          <a:xfrm>
            <a:off x="649224" y="817585"/>
            <a:ext cx="232007" cy="1815884"/>
          </a:xfrm>
          <a:prstGeom prst="leftBrace">
            <a:avLst>
              <a:gd name="adj1" fmla="val 8333"/>
              <a:gd name="adj2" fmla="val 50000"/>
            </a:avLst>
          </a:prstGeom>
          <a:noFill/>
          <a:ln w="9525" cap="flat" cmpd="sng">
            <a:solidFill>
              <a:srgbClr val="B7080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091" name="Google Shape;1091;gab510e001c_2_0"/>
          <p:cNvSpPr txBox="1"/>
          <p:nvPr/>
        </p:nvSpPr>
        <p:spPr>
          <a:xfrm>
            <a:off x="-58182" y="1561950"/>
            <a:ext cx="902026" cy="35394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890A0B"/>
                </a:solidFill>
                <a:latin typeface="Arial"/>
                <a:ea typeface="Arial"/>
                <a:cs typeface="Arial"/>
                <a:sym typeface="Arial"/>
              </a:rPr>
              <a:t>Design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890A0B"/>
                </a:solidFill>
                <a:latin typeface="Arial"/>
                <a:ea typeface="Arial"/>
                <a:cs typeface="Arial"/>
                <a:sym typeface="Arial"/>
              </a:rPr>
              <a:t>Considerations</a:t>
            </a:r>
            <a:endParaRPr sz="1400" b="0" i="0" u="none" strike="noStrike" cap="none">
              <a:solidFill>
                <a:srgbClr val="000000"/>
              </a:solidFill>
              <a:latin typeface="Arial"/>
              <a:ea typeface="Arial"/>
              <a:cs typeface="Arial"/>
              <a:sym typeface="Arial"/>
            </a:endParaRPr>
          </a:p>
        </p:txBody>
      </p:sp>
      <p:grpSp>
        <p:nvGrpSpPr>
          <p:cNvPr id="1092" name="Google Shape;1092;gab510e001c_2_0"/>
          <p:cNvGrpSpPr/>
          <p:nvPr/>
        </p:nvGrpSpPr>
        <p:grpSpPr>
          <a:xfrm>
            <a:off x="70777" y="29636"/>
            <a:ext cx="8621446" cy="192037"/>
            <a:chOff x="8431" y="0"/>
            <a:chExt cx="8621446" cy="192037"/>
          </a:xfrm>
        </p:grpSpPr>
        <p:sp>
          <p:nvSpPr>
            <p:cNvPr id="1093" name="Google Shape;1093;gab510e001c_2_0"/>
            <p:cNvSpPr/>
            <p:nvPr/>
          </p:nvSpPr>
          <p:spPr>
            <a:xfrm>
              <a:off x="8431" y="0"/>
              <a:ext cx="1306279" cy="192037"/>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4" name="Google Shape;1094;gab510e001c_2_0"/>
            <p:cNvSpPr txBox="1"/>
            <p:nvPr/>
          </p:nvSpPr>
          <p:spPr>
            <a:xfrm>
              <a:off x="14056" y="5625"/>
              <a:ext cx="1295029" cy="180787"/>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 sz="1100" b="0" i="0" u="none" strike="noStrike" cap="none">
                  <a:solidFill>
                    <a:schemeClr val="lt1"/>
                  </a:solidFill>
                  <a:latin typeface="Arial"/>
                  <a:ea typeface="Arial"/>
                  <a:cs typeface="Arial"/>
                  <a:sym typeface="Arial"/>
                </a:rPr>
                <a:t>Introduction</a:t>
              </a:r>
              <a:endParaRPr sz="2400" b="0" i="0" u="none" strike="noStrike" cap="none">
                <a:solidFill>
                  <a:schemeClr val="lt1"/>
                </a:solidFill>
                <a:latin typeface="Arial"/>
                <a:ea typeface="Arial"/>
                <a:cs typeface="Arial"/>
                <a:sym typeface="Arial"/>
              </a:endParaRPr>
            </a:p>
          </p:txBody>
        </p:sp>
        <p:sp>
          <p:nvSpPr>
            <p:cNvPr id="1095" name="Google Shape;1095;gab510e001c_2_0"/>
            <p:cNvSpPr/>
            <p:nvPr/>
          </p:nvSpPr>
          <p:spPr>
            <a:xfrm>
              <a:off x="1445339" y="0"/>
              <a:ext cx="276931" cy="192037"/>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gab510e001c_2_0"/>
            <p:cNvSpPr txBox="1"/>
            <p:nvPr/>
          </p:nvSpPr>
          <p:spPr>
            <a:xfrm>
              <a:off x="1445339" y="38407"/>
              <a:ext cx="219320" cy="1152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1097" name="Google Shape;1097;gab510e001c_2_0"/>
            <p:cNvSpPr/>
            <p:nvPr/>
          </p:nvSpPr>
          <p:spPr>
            <a:xfrm>
              <a:off x="1837223" y="0"/>
              <a:ext cx="1306279" cy="192037"/>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gab510e001c_2_0"/>
            <p:cNvSpPr txBox="1"/>
            <p:nvPr/>
          </p:nvSpPr>
          <p:spPr>
            <a:xfrm>
              <a:off x="1842848" y="5625"/>
              <a:ext cx="1295029" cy="18078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Solution Overview</a:t>
              </a:r>
              <a:endParaRPr sz="1400" b="0" i="0" u="none" strike="noStrike" cap="none">
                <a:solidFill>
                  <a:srgbClr val="000000"/>
                </a:solidFill>
                <a:latin typeface="Arial"/>
                <a:ea typeface="Arial"/>
                <a:cs typeface="Arial"/>
                <a:sym typeface="Arial"/>
              </a:endParaRPr>
            </a:p>
          </p:txBody>
        </p:sp>
        <p:sp>
          <p:nvSpPr>
            <p:cNvPr id="1099" name="Google Shape;1099;gab510e001c_2_0"/>
            <p:cNvSpPr/>
            <p:nvPr/>
          </p:nvSpPr>
          <p:spPr>
            <a:xfrm>
              <a:off x="3274131" y="0"/>
              <a:ext cx="276931" cy="192037"/>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gab510e001c_2_0"/>
            <p:cNvSpPr txBox="1"/>
            <p:nvPr/>
          </p:nvSpPr>
          <p:spPr>
            <a:xfrm>
              <a:off x="3274131" y="38407"/>
              <a:ext cx="219320" cy="1152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1101" name="Google Shape;1101;gab510e001c_2_0"/>
            <p:cNvSpPr/>
            <p:nvPr/>
          </p:nvSpPr>
          <p:spPr>
            <a:xfrm>
              <a:off x="3666015" y="0"/>
              <a:ext cx="1306279" cy="192037"/>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gab510e001c_2_0"/>
            <p:cNvSpPr txBox="1"/>
            <p:nvPr/>
          </p:nvSpPr>
          <p:spPr>
            <a:xfrm>
              <a:off x="3671640" y="5625"/>
              <a:ext cx="1295029" cy="18078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ETL/Data Model</a:t>
              </a:r>
              <a:endParaRPr sz="1400" b="0" i="0" u="none" strike="noStrike" cap="none">
                <a:solidFill>
                  <a:srgbClr val="000000"/>
                </a:solidFill>
                <a:latin typeface="Arial"/>
                <a:ea typeface="Arial"/>
                <a:cs typeface="Arial"/>
                <a:sym typeface="Arial"/>
              </a:endParaRPr>
            </a:p>
          </p:txBody>
        </p:sp>
        <p:sp>
          <p:nvSpPr>
            <p:cNvPr id="1103" name="Google Shape;1103;gab510e001c_2_0"/>
            <p:cNvSpPr/>
            <p:nvPr/>
          </p:nvSpPr>
          <p:spPr>
            <a:xfrm>
              <a:off x="5102922" y="0"/>
              <a:ext cx="276931" cy="192037"/>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gab510e001c_2_0"/>
            <p:cNvSpPr txBox="1"/>
            <p:nvPr/>
          </p:nvSpPr>
          <p:spPr>
            <a:xfrm>
              <a:off x="5102922" y="38407"/>
              <a:ext cx="219320" cy="1152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1105" name="Google Shape;1105;gab510e001c_2_0"/>
            <p:cNvSpPr/>
            <p:nvPr/>
          </p:nvSpPr>
          <p:spPr>
            <a:xfrm>
              <a:off x="5494806" y="0"/>
              <a:ext cx="1306279" cy="192037"/>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gab510e001c_2_0"/>
            <p:cNvSpPr txBox="1"/>
            <p:nvPr/>
          </p:nvSpPr>
          <p:spPr>
            <a:xfrm>
              <a:off x="5500431" y="5625"/>
              <a:ext cx="1295029" cy="18078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Insights</a:t>
              </a:r>
              <a:endParaRPr sz="1400" b="0" i="0" u="none" strike="noStrike" cap="none">
                <a:solidFill>
                  <a:srgbClr val="000000"/>
                </a:solidFill>
                <a:latin typeface="Arial"/>
                <a:ea typeface="Arial"/>
                <a:cs typeface="Arial"/>
                <a:sym typeface="Arial"/>
              </a:endParaRPr>
            </a:p>
          </p:txBody>
        </p:sp>
        <p:sp>
          <p:nvSpPr>
            <p:cNvPr id="1107" name="Google Shape;1107;gab510e001c_2_0"/>
            <p:cNvSpPr/>
            <p:nvPr/>
          </p:nvSpPr>
          <p:spPr>
            <a:xfrm>
              <a:off x="6931714" y="0"/>
              <a:ext cx="276931" cy="192037"/>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gab510e001c_2_0"/>
            <p:cNvSpPr txBox="1"/>
            <p:nvPr/>
          </p:nvSpPr>
          <p:spPr>
            <a:xfrm>
              <a:off x="6931714" y="38407"/>
              <a:ext cx="219320" cy="1152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1109" name="Google Shape;1109;gab510e001c_2_0"/>
            <p:cNvSpPr/>
            <p:nvPr/>
          </p:nvSpPr>
          <p:spPr>
            <a:xfrm>
              <a:off x="7323598" y="0"/>
              <a:ext cx="1306279" cy="192037"/>
            </a:xfrm>
            <a:prstGeom prst="roundRect">
              <a:avLst>
                <a:gd name="adj" fmla="val 10000"/>
              </a:avLst>
            </a:prstGeom>
            <a:solidFill>
              <a:srgbClr val="A5A5A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gab510e001c_2_0"/>
            <p:cNvSpPr txBox="1"/>
            <p:nvPr/>
          </p:nvSpPr>
          <p:spPr>
            <a:xfrm>
              <a:off x="7329223" y="5625"/>
              <a:ext cx="1295029" cy="18078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Conclusions</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1116" name="Google Shape;1116;p26"/>
          <p:cNvSpPr txBox="1">
            <a:spLocks noGrp="1"/>
          </p:cNvSpPr>
          <p:nvPr>
            <p:ph type="sldNum" idx="12"/>
          </p:nvPr>
        </p:nvSpPr>
        <p:spPr>
          <a:xfrm>
            <a:off x="6457950" y="4785608"/>
            <a:ext cx="2135124" cy="273844"/>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1100"/>
              <a:buNone/>
            </a:pPr>
            <a:fld id="{00000000-1234-1234-1234-123412341234}" type="slidenum">
              <a:rPr lang="en" sz="1100"/>
              <a:t>27</a:t>
            </a:fld>
            <a:endParaRPr sz="1100"/>
          </a:p>
        </p:txBody>
      </p:sp>
      <p:sp>
        <p:nvSpPr>
          <p:cNvPr id="1117" name="Google Shape;1117;p26"/>
          <p:cNvSpPr txBox="1">
            <a:spLocks noGrp="1"/>
          </p:cNvSpPr>
          <p:nvPr>
            <p:ph type="title" idx="4294967295"/>
          </p:nvPr>
        </p:nvSpPr>
        <p:spPr>
          <a:xfrm>
            <a:off x="0" y="84048"/>
            <a:ext cx="6800850" cy="69215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chemeClr val="accent1"/>
              </a:buClr>
              <a:buSzPts val="2400"/>
              <a:buFont typeface="Arial"/>
              <a:buNone/>
            </a:pPr>
            <a:r>
              <a:rPr lang="en" sz="2400"/>
              <a:t>LESSONS LEARNED</a:t>
            </a:r>
            <a:endParaRPr sz="2400"/>
          </a:p>
        </p:txBody>
      </p:sp>
      <p:grpSp>
        <p:nvGrpSpPr>
          <p:cNvPr id="1118" name="Google Shape;1118;p26"/>
          <p:cNvGrpSpPr/>
          <p:nvPr/>
        </p:nvGrpSpPr>
        <p:grpSpPr>
          <a:xfrm>
            <a:off x="70777" y="29636"/>
            <a:ext cx="8621446" cy="192037"/>
            <a:chOff x="8431" y="0"/>
            <a:chExt cx="8621446" cy="192037"/>
          </a:xfrm>
        </p:grpSpPr>
        <p:sp>
          <p:nvSpPr>
            <p:cNvPr id="1119" name="Google Shape;1119;p26"/>
            <p:cNvSpPr/>
            <p:nvPr/>
          </p:nvSpPr>
          <p:spPr>
            <a:xfrm>
              <a:off x="8431" y="0"/>
              <a:ext cx="1306279" cy="192037"/>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1120;p26"/>
            <p:cNvSpPr txBox="1"/>
            <p:nvPr/>
          </p:nvSpPr>
          <p:spPr>
            <a:xfrm>
              <a:off x="14056" y="5625"/>
              <a:ext cx="1295029" cy="180787"/>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 sz="1100" b="0" i="0" u="none" strike="noStrike" cap="none">
                  <a:solidFill>
                    <a:schemeClr val="lt1"/>
                  </a:solidFill>
                  <a:latin typeface="Arial"/>
                  <a:ea typeface="Arial"/>
                  <a:cs typeface="Arial"/>
                  <a:sym typeface="Arial"/>
                </a:rPr>
                <a:t>Introduction</a:t>
              </a:r>
              <a:endParaRPr sz="2400" b="0" i="0" u="none" strike="noStrike" cap="none">
                <a:solidFill>
                  <a:schemeClr val="lt1"/>
                </a:solidFill>
                <a:latin typeface="Arial"/>
                <a:ea typeface="Arial"/>
                <a:cs typeface="Arial"/>
                <a:sym typeface="Arial"/>
              </a:endParaRPr>
            </a:p>
          </p:txBody>
        </p:sp>
        <p:sp>
          <p:nvSpPr>
            <p:cNvPr id="1121" name="Google Shape;1121;p26"/>
            <p:cNvSpPr/>
            <p:nvPr/>
          </p:nvSpPr>
          <p:spPr>
            <a:xfrm>
              <a:off x="1445339" y="0"/>
              <a:ext cx="276931" cy="192037"/>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p26"/>
            <p:cNvSpPr txBox="1"/>
            <p:nvPr/>
          </p:nvSpPr>
          <p:spPr>
            <a:xfrm>
              <a:off x="1445339" y="38407"/>
              <a:ext cx="219320" cy="1152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1123" name="Google Shape;1123;p26"/>
            <p:cNvSpPr/>
            <p:nvPr/>
          </p:nvSpPr>
          <p:spPr>
            <a:xfrm>
              <a:off x="1837223" y="0"/>
              <a:ext cx="1306279" cy="192037"/>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p26"/>
            <p:cNvSpPr txBox="1"/>
            <p:nvPr/>
          </p:nvSpPr>
          <p:spPr>
            <a:xfrm>
              <a:off x="1842848" y="5625"/>
              <a:ext cx="1295029" cy="18078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Solution Overview</a:t>
              </a:r>
              <a:endParaRPr sz="1400" b="0" i="0" u="none" strike="noStrike" cap="none">
                <a:solidFill>
                  <a:srgbClr val="000000"/>
                </a:solidFill>
                <a:latin typeface="Arial"/>
                <a:ea typeface="Arial"/>
                <a:cs typeface="Arial"/>
                <a:sym typeface="Arial"/>
              </a:endParaRPr>
            </a:p>
          </p:txBody>
        </p:sp>
        <p:sp>
          <p:nvSpPr>
            <p:cNvPr id="1125" name="Google Shape;1125;p26"/>
            <p:cNvSpPr/>
            <p:nvPr/>
          </p:nvSpPr>
          <p:spPr>
            <a:xfrm>
              <a:off x="3274131" y="0"/>
              <a:ext cx="276931" cy="192037"/>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6" name="Google Shape;1126;p26"/>
            <p:cNvSpPr txBox="1"/>
            <p:nvPr/>
          </p:nvSpPr>
          <p:spPr>
            <a:xfrm>
              <a:off x="3274131" y="38407"/>
              <a:ext cx="219320" cy="1152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1127" name="Google Shape;1127;p26"/>
            <p:cNvSpPr/>
            <p:nvPr/>
          </p:nvSpPr>
          <p:spPr>
            <a:xfrm>
              <a:off x="3666015" y="0"/>
              <a:ext cx="1306279" cy="192037"/>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p26"/>
            <p:cNvSpPr txBox="1"/>
            <p:nvPr/>
          </p:nvSpPr>
          <p:spPr>
            <a:xfrm>
              <a:off x="3671640" y="5625"/>
              <a:ext cx="1295029" cy="18078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ETL/Data Model</a:t>
              </a:r>
              <a:endParaRPr sz="1400" b="0" i="0" u="none" strike="noStrike" cap="none">
                <a:solidFill>
                  <a:srgbClr val="000000"/>
                </a:solidFill>
                <a:latin typeface="Arial"/>
                <a:ea typeface="Arial"/>
                <a:cs typeface="Arial"/>
                <a:sym typeface="Arial"/>
              </a:endParaRPr>
            </a:p>
          </p:txBody>
        </p:sp>
        <p:sp>
          <p:nvSpPr>
            <p:cNvPr id="1129" name="Google Shape;1129;p26"/>
            <p:cNvSpPr/>
            <p:nvPr/>
          </p:nvSpPr>
          <p:spPr>
            <a:xfrm>
              <a:off x="5102922" y="0"/>
              <a:ext cx="276931" cy="192037"/>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26"/>
            <p:cNvSpPr txBox="1"/>
            <p:nvPr/>
          </p:nvSpPr>
          <p:spPr>
            <a:xfrm>
              <a:off x="5102922" y="38407"/>
              <a:ext cx="219320" cy="1152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1131" name="Google Shape;1131;p26"/>
            <p:cNvSpPr/>
            <p:nvPr/>
          </p:nvSpPr>
          <p:spPr>
            <a:xfrm>
              <a:off x="5494806" y="0"/>
              <a:ext cx="1306279" cy="192037"/>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2" name="Google Shape;1132;p26"/>
            <p:cNvSpPr txBox="1"/>
            <p:nvPr/>
          </p:nvSpPr>
          <p:spPr>
            <a:xfrm>
              <a:off x="5500431" y="5625"/>
              <a:ext cx="1295029" cy="18078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Insights</a:t>
              </a:r>
              <a:endParaRPr sz="1400" b="0" i="0" u="none" strike="noStrike" cap="none">
                <a:solidFill>
                  <a:srgbClr val="000000"/>
                </a:solidFill>
                <a:latin typeface="Arial"/>
                <a:ea typeface="Arial"/>
                <a:cs typeface="Arial"/>
                <a:sym typeface="Arial"/>
              </a:endParaRPr>
            </a:p>
          </p:txBody>
        </p:sp>
        <p:sp>
          <p:nvSpPr>
            <p:cNvPr id="1133" name="Google Shape;1133;p26"/>
            <p:cNvSpPr/>
            <p:nvPr/>
          </p:nvSpPr>
          <p:spPr>
            <a:xfrm>
              <a:off x="6931714" y="0"/>
              <a:ext cx="276931" cy="192037"/>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p26"/>
            <p:cNvSpPr txBox="1"/>
            <p:nvPr/>
          </p:nvSpPr>
          <p:spPr>
            <a:xfrm>
              <a:off x="6931714" y="38407"/>
              <a:ext cx="219320" cy="1152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1135" name="Google Shape;1135;p26"/>
            <p:cNvSpPr/>
            <p:nvPr/>
          </p:nvSpPr>
          <p:spPr>
            <a:xfrm>
              <a:off x="7323598" y="0"/>
              <a:ext cx="1306279" cy="192037"/>
            </a:xfrm>
            <a:prstGeom prst="roundRect">
              <a:avLst>
                <a:gd name="adj" fmla="val 10000"/>
              </a:avLst>
            </a:prstGeom>
            <a:solidFill>
              <a:srgbClr val="A5A5A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p26"/>
            <p:cNvSpPr txBox="1"/>
            <p:nvPr/>
          </p:nvSpPr>
          <p:spPr>
            <a:xfrm>
              <a:off x="7329223" y="5625"/>
              <a:ext cx="1295029" cy="18078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Conclusions</a:t>
              </a:r>
              <a:endParaRPr sz="1400" b="0" i="0" u="none" strike="noStrike" cap="none">
                <a:solidFill>
                  <a:srgbClr val="000000"/>
                </a:solidFill>
                <a:latin typeface="Arial"/>
                <a:ea typeface="Arial"/>
                <a:cs typeface="Arial"/>
                <a:sym typeface="Arial"/>
              </a:endParaRPr>
            </a:p>
          </p:txBody>
        </p:sp>
      </p:grpSp>
      <p:sp>
        <p:nvSpPr>
          <p:cNvPr id="1137" name="Google Shape;1137;p26"/>
          <p:cNvSpPr txBox="1"/>
          <p:nvPr/>
        </p:nvSpPr>
        <p:spPr>
          <a:xfrm>
            <a:off x="876432" y="776198"/>
            <a:ext cx="7391136" cy="33239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Data Collecting and Cleaning: </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Take down each step in the process, save files in chronological order. </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Import .csv tables into MySQL and GCP require to ensure consistent data types.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Crime data is updated a few weeks later than they’re first uploaded, thus the latest data should be analyzed carefully.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Data Analysis Challenges due to Data Quality Issues :</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Some data columns are frequently missing, we need to remove these lines before starting analyzing. </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Demographic data are macro level data which is updated in a much longer period.</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Some outliers may skew the average crime counts.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Team Work: </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Meeting regularly and make sure each other is on the same page. </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Follow the schedule and be open to share ideas.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gaed649e8ba_0_38"/>
          <p:cNvSpPr txBox="1">
            <a:spLocks noGrp="1"/>
          </p:cNvSpPr>
          <p:nvPr>
            <p:ph type="title" idx="4294967295"/>
          </p:nvPr>
        </p:nvSpPr>
        <p:spPr>
          <a:xfrm rot="-239990">
            <a:off x="-667555" y="1069901"/>
            <a:ext cx="4425580" cy="2404655"/>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Clr>
                <a:schemeClr val="accent1"/>
              </a:buClr>
              <a:buSzPts val="2400"/>
              <a:buFont typeface="Arial"/>
              <a:buNone/>
            </a:pPr>
            <a:r>
              <a:rPr lang="en" sz="7900" i="1"/>
              <a:t>THANK YOU!</a:t>
            </a:r>
            <a:endParaRPr sz="7900" i="1"/>
          </a:p>
        </p:txBody>
      </p:sp>
      <p:pic>
        <p:nvPicPr>
          <p:cNvPr id="1144" name="Google Shape;1144;gaed649e8ba_0_38"/>
          <p:cNvPicPr preferRelativeResize="0"/>
          <p:nvPr/>
        </p:nvPicPr>
        <p:blipFill rotWithShape="1">
          <a:blip r:embed="rId3">
            <a:alphaModFix/>
          </a:blip>
          <a:srcRect/>
          <a:stretch/>
        </p:blipFill>
        <p:spPr>
          <a:xfrm rot="-220273">
            <a:off x="4221400" y="0"/>
            <a:ext cx="3508700" cy="3523500"/>
          </a:xfrm>
          <a:prstGeom prst="rect">
            <a:avLst/>
          </a:prstGeom>
          <a:noFill/>
          <a:ln>
            <a:noFill/>
          </a:ln>
        </p:spPr>
      </p:pic>
      <p:sp>
        <p:nvSpPr>
          <p:cNvPr id="1145" name="Google Shape;1145;gaed649e8ba_0_38"/>
          <p:cNvSpPr txBox="1">
            <a:spLocks noGrp="1"/>
          </p:cNvSpPr>
          <p:nvPr>
            <p:ph type="sldNum" idx="12"/>
          </p:nvPr>
        </p:nvSpPr>
        <p:spPr>
          <a:xfrm rot="-180000">
            <a:off x="7388818" y="2874486"/>
            <a:ext cx="680390" cy="373853"/>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pic>
        <p:nvPicPr>
          <p:cNvPr id="1150" name="Google Shape;1150;gaed649e8ba_0_31"/>
          <p:cNvPicPr preferRelativeResize="0"/>
          <p:nvPr/>
        </p:nvPicPr>
        <p:blipFill rotWithShape="1">
          <a:blip r:embed="rId3">
            <a:alphaModFix amt="43000"/>
          </a:blip>
          <a:srcRect t="6971" b="11208"/>
          <a:stretch/>
        </p:blipFill>
        <p:spPr>
          <a:xfrm>
            <a:off x="0" y="168478"/>
            <a:ext cx="8801080" cy="4806544"/>
          </a:xfrm>
          <a:prstGeom prst="rect">
            <a:avLst/>
          </a:prstGeom>
          <a:noFill/>
          <a:ln>
            <a:noFill/>
          </a:ln>
        </p:spPr>
      </p:pic>
      <p:sp>
        <p:nvSpPr>
          <p:cNvPr id="1151" name="Google Shape;1151;gaed649e8ba_0_31"/>
          <p:cNvSpPr txBox="1">
            <a:spLocks noGrp="1"/>
          </p:cNvSpPr>
          <p:nvPr>
            <p:ph type="body" idx="1"/>
          </p:nvPr>
        </p:nvSpPr>
        <p:spPr>
          <a:xfrm>
            <a:off x="514350" y="1547547"/>
            <a:ext cx="7796100" cy="2483400"/>
          </a:xfrm>
          <a:prstGeom prst="rect">
            <a:avLst/>
          </a:prstGeom>
          <a:noFill/>
          <a:ln>
            <a:noFill/>
          </a:ln>
        </p:spPr>
        <p:txBody>
          <a:bodyPr spcFirstLastPara="1" wrap="square" lIns="68575" tIns="34275" rIns="68575" bIns="34275" anchor="t" anchorCtr="0">
            <a:noAutofit/>
          </a:bodyPr>
          <a:lstStyle/>
          <a:p>
            <a:pPr marL="95250" lvl="0" indent="0" algn="l" rtl="0">
              <a:lnSpc>
                <a:spcPct val="100000"/>
              </a:lnSpc>
              <a:spcBef>
                <a:spcPts val="0"/>
              </a:spcBef>
              <a:spcAft>
                <a:spcPts val="0"/>
              </a:spcAft>
              <a:buSzPts val="2100"/>
              <a:buNone/>
            </a:pPr>
            <a:r>
              <a:rPr lang="en" sz="3200" b="1">
                <a:solidFill>
                  <a:srgbClr val="890A0B"/>
                </a:solidFill>
              </a:rPr>
              <a:t>APPENDIX</a:t>
            </a:r>
            <a:endParaRPr/>
          </a:p>
        </p:txBody>
      </p:sp>
      <p:sp>
        <p:nvSpPr>
          <p:cNvPr id="1152" name="Google Shape;1152;gaed649e8ba_0_31"/>
          <p:cNvSpPr txBox="1">
            <a:spLocks noGrp="1"/>
          </p:cNvSpPr>
          <p:nvPr>
            <p:ph type="sldNum" idx="12"/>
          </p:nvPr>
        </p:nvSpPr>
        <p:spPr>
          <a:xfrm>
            <a:off x="6457950" y="4785608"/>
            <a:ext cx="2135124" cy="273844"/>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6"/>
        <p:cNvGrpSpPr/>
        <p:nvPr/>
      </p:nvGrpSpPr>
      <p:grpSpPr>
        <a:xfrm>
          <a:off x="0" y="0"/>
          <a:ext cx="0" cy="0"/>
          <a:chOff x="0" y="0"/>
          <a:chExt cx="0" cy="0"/>
        </a:xfrm>
      </p:grpSpPr>
      <p:pic>
        <p:nvPicPr>
          <p:cNvPr id="337" name="Google Shape;337;p2"/>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338" name="Google Shape;338;p2"/>
          <p:cNvSpPr/>
          <p:nvPr/>
        </p:nvSpPr>
        <p:spPr>
          <a:xfrm>
            <a:off x="0" y="0"/>
            <a:ext cx="8984964" cy="4983060"/>
          </a:xfrm>
          <a:prstGeom prst="rect">
            <a:avLst/>
          </a:prstGeom>
          <a:blipFill rotWithShape="1">
            <a:blip r:embed="rId3">
              <a:alphaModFix/>
            </a:blip>
            <a:stretch>
              <a:fillRect/>
            </a:stretch>
          </a:blipFill>
          <a:ln>
            <a:noFill/>
          </a:ln>
          <a:effectLst>
            <a:outerShdw blurRad="98425" dist="76200" dir="4380000" algn="tl" rotWithShape="0">
              <a:srgbClr val="000000">
                <a:alpha val="6549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39" name="Google Shape;339;p2" descr="Bar chart"/>
          <p:cNvPicPr preferRelativeResize="0"/>
          <p:nvPr/>
        </p:nvPicPr>
        <p:blipFill rotWithShape="1">
          <a:blip r:embed="rId5">
            <a:alphaModFix/>
          </a:blip>
          <a:srcRect/>
          <a:stretch/>
        </p:blipFill>
        <p:spPr>
          <a:xfrm>
            <a:off x="4921841" y="644403"/>
            <a:ext cx="3508054" cy="3508054"/>
          </a:xfrm>
          <a:prstGeom prst="rect">
            <a:avLst/>
          </a:prstGeom>
          <a:noFill/>
          <a:ln>
            <a:noFill/>
          </a:ln>
        </p:spPr>
      </p:pic>
      <p:sp>
        <p:nvSpPr>
          <p:cNvPr id="340" name="Google Shape;340;p2"/>
          <p:cNvSpPr/>
          <p:nvPr/>
        </p:nvSpPr>
        <p:spPr>
          <a:xfrm>
            <a:off x="-19047" y="0"/>
            <a:ext cx="8829968" cy="4814636"/>
          </a:xfrm>
          <a:custGeom>
            <a:avLst/>
            <a:gdLst/>
            <a:ahLst/>
            <a:cxnLst/>
            <a:rect l="l" t="t" r="r" b="b"/>
            <a:pathLst>
              <a:path w="11773291" h="6419514" extrusionOk="0">
                <a:moveTo>
                  <a:pt x="11750059" y="0"/>
                </a:moveTo>
                <a:lnTo>
                  <a:pt x="11773291" y="6419514"/>
                </a:lnTo>
                <a:lnTo>
                  <a:pt x="0" y="6411047"/>
                </a:lnTo>
              </a:path>
            </a:pathLst>
          </a:custGeom>
          <a:noFill/>
          <a:ln w="82550" cap="flat" cmpd="sng">
            <a:solidFill>
              <a:srgbClr val="7F7F7F"/>
            </a:solidFill>
            <a:prstDash val="solid"/>
            <a:miter lim="800000"/>
            <a:headEnd type="none" w="sm" len="sm"/>
            <a:tailEnd type="none" w="sm" len="sm"/>
          </a:ln>
        </p:spPr>
      </p:sp>
      <p:sp>
        <p:nvSpPr>
          <p:cNvPr id="341" name="Google Shape;341;p2"/>
          <p:cNvSpPr/>
          <p:nvPr/>
        </p:nvSpPr>
        <p:spPr>
          <a:xfrm>
            <a:off x="0" y="0"/>
            <a:ext cx="4570809" cy="4785597"/>
          </a:xfrm>
          <a:prstGeom prst="rect">
            <a:avLst/>
          </a:prstGeom>
          <a:gradFill>
            <a:gsLst>
              <a:gs pos="0">
                <a:schemeClr val="accent1"/>
              </a:gs>
              <a:gs pos="34000">
                <a:schemeClr val="accent1"/>
              </a:gs>
              <a:gs pos="100000">
                <a:srgbClr val="6E0809"/>
              </a:gs>
            </a:gsLst>
            <a:lin ang="81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2"/>
          <p:cNvSpPr txBox="1">
            <a:spLocks noGrp="1"/>
          </p:cNvSpPr>
          <p:nvPr>
            <p:ph type="title"/>
          </p:nvPr>
        </p:nvSpPr>
        <p:spPr>
          <a:xfrm>
            <a:off x="561680" y="103068"/>
            <a:ext cx="3717900" cy="8601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accent1"/>
              </a:buClr>
              <a:buSzPts val="2700"/>
              <a:buFont typeface="Arial"/>
              <a:buNone/>
            </a:pPr>
            <a:r>
              <a:rPr lang="en" sz="3200">
                <a:solidFill>
                  <a:schemeClr val="lt1"/>
                </a:solidFill>
              </a:rPr>
              <a:t>CONTENT</a:t>
            </a:r>
            <a:endParaRPr sz="3200"/>
          </a:p>
        </p:txBody>
      </p:sp>
      <p:sp>
        <p:nvSpPr>
          <p:cNvPr id="343" name="Google Shape;343;p2"/>
          <p:cNvSpPr txBox="1">
            <a:spLocks noGrp="1"/>
          </p:cNvSpPr>
          <p:nvPr>
            <p:ph type="body" idx="1"/>
          </p:nvPr>
        </p:nvSpPr>
        <p:spPr>
          <a:xfrm>
            <a:off x="282050" y="963175"/>
            <a:ext cx="4239900" cy="3822300"/>
          </a:xfrm>
          <a:prstGeom prst="rect">
            <a:avLst/>
          </a:prstGeom>
          <a:noFill/>
          <a:ln>
            <a:noFill/>
          </a:ln>
        </p:spPr>
        <p:txBody>
          <a:bodyPr spcFirstLastPara="1" wrap="square" lIns="68575" tIns="34275" rIns="68575" bIns="34275" anchor="t" anchorCtr="0">
            <a:normAutofit/>
          </a:bodyPr>
          <a:lstStyle/>
          <a:p>
            <a:pPr marL="457200" lvl="0" indent="-330200" algn="l" rtl="0">
              <a:lnSpc>
                <a:spcPct val="130000"/>
              </a:lnSpc>
              <a:spcBef>
                <a:spcPts val="0"/>
              </a:spcBef>
              <a:spcAft>
                <a:spcPts val="0"/>
              </a:spcAft>
              <a:buSzPts val="1600"/>
              <a:buChar char="•"/>
            </a:pPr>
            <a:r>
              <a:rPr lang="en" sz="1600">
                <a:solidFill>
                  <a:schemeClr val="lt1"/>
                </a:solidFill>
              </a:rPr>
              <a:t>Executive Summary</a:t>
            </a:r>
            <a:endParaRPr sz="1600"/>
          </a:p>
          <a:p>
            <a:pPr marL="457200" lvl="0" indent="-330200" algn="l" rtl="0">
              <a:lnSpc>
                <a:spcPct val="130000"/>
              </a:lnSpc>
              <a:spcBef>
                <a:spcPts val="0"/>
              </a:spcBef>
              <a:spcAft>
                <a:spcPts val="0"/>
              </a:spcAft>
              <a:buSzPts val="1600"/>
              <a:buChar char="•"/>
            </a:pPr>
            <a:r>
              <a:rPr lang="en" sz="1600">
                <a:solidFill>
                  <a:schemeClr val="lt1"/>
                </a:solidFill>
              </a:rPr>
              <a:t>Business Use Case</a:t>
            </a:r>
            <a:endParaRPr sz="1600"/>
          </a:p>
          <a:p>
            <a:pPr marL="457200" lvl="0" indent="-330200" algn="l" rtl="0">
              <a:lnSpc>
                <a:spcPct val="130000"/>
              </a:lnSpc>
              <a:spcBef>
                <a:spcPts val="0"/>
              </a:spcBef>
              <a:spcAft>
                <a:spcPts val="0"/>
              </a:spcAft>
              <a:buSzPts val="1600"/>
              <a:buChar char="•"/>
            </a:pPr>
            <a:r>
              <a:rPr lang="en" sz="1600">
                <a:solidFill>
                  <a:schemeClr val="lt1"/>
                </a:solidFill>
              </a:rPr>
              <a:t>Sources &amp; Tools</a:t>
            </a:r>
            <a:endParaRPr sz="1600"/>
          </a:p>
          <a:p>
            <a:pPr marL="457200" lvl="0" indent="-330200" algn="l" rtl="0">
              <a:lnSpc>
                <a:spcPct val="130000"/>
              </a:lnSpc>
              <a:spcBef>
                <a:spcPts val="0"/>
              </a:spcBef>
              <a:spcAft>
                <a:spcPts val="0"/>
              </a:spcAft>
              <a:buSzPts val="1600"/>
              <a:buChar char="•"/>
            </a:pPr>
            <a:r>
              <a:rPr lang="en" sz="1600">
                <a:solidFill>
                  <a:schemeClr val="lt1"/>
                </a:solidFill>
              </a:rPr>
              <a:t>Data ETL</a:t>
            </a:r>
            <a:endParaRPr sz="1600"/>
          </a:p>
          <a:p>
            <a:pPr marL="457200" lvl="0" indent="-330200" algn="l" rtl="0">
              <a:lnSpc>
                <a:spcPct val="130000"/>
              </a:lnSpc>
              <a:spcBef>
                <a:spcPts val="0"/>
              </a:spcBef>
              <a:spcAft>
                <a:spcPts val="0"/>
              </a:spcAft>
              <a:buSzPts val="1600"/>
              <a:buChar char="•"/>
            </a:pPr>
            <a:r>
              <a:rPr lang="en" sz="1600">
                <a:solidFill>
                  <a:schemeClr val="lt1"/>
                </a:solidFill>
              </a:rPr>
              <a:t>Relational Model EER &amp; Dimensional Model</a:t>
            </a:r>
            <a:endParaRPr sz="1600"/>
          </a:p>
          <a:p>
            <a:pPr marL="457200" lvl="0" indent="-330200" algn="l" rtl="0">
              <a:lnSpc>
                <a:spcPct val="130000"/>
              </a:lnSpc>
              <a:spcBef>
                <a:spcPts val="0"/>
              </a:spcBef>
              <a:spcAft>
                <a:spcPts val="0"/>
              </a:spcAft>
              <a:buSzPts val="1600"/>
              <a:buChar char="•"/>
            </a:pPr>
            <a:r>
              <a:rPr lang="en" sz="1600">
                <a:solidFill>
                  <a:schemeClr val="lt1"/>
                </a:solidFill>
              </a:rPr>
              <a:t>Reporting</a:t>
            </a:r>
            <a:endParaRPr sz="1600"/>
          </a:p>
          <a:p>
            <a:pPr marL="457200" lvl="0" indent="-330200" algn="l" rtl="0">
              <a:lnSpc>
                <a:spcPct val="130000"/>
              </a:lnSpc>
              <a:spcBef>
                <a:spcPts val="0"/>
              </a:spcBef>
              <a:spcAft>
                <a:spcPts val="0"/>
              </a:spcAft>
              <a:buSzPts val="1600"/>
              <a:buChar char="•"/>
            </a:pPr>
            <a:r>
              <a:rPr lang="en" sz="1600">
                <a:solidFill>
                  <a:schemeClr val="lt1"/>
                </a:solidFill>
              </a:rPr>
              <a:t>Recommendations</a:t>
            </a:r>
            <a:endParaRPr sz="1600"/>
          </a:p>
          <a:p>
            <a:pPr marL="457200" lvl="0" indent="-330200" algn="l" rtl="0">
              <a:lnSpc>
                <a:spcPct val="130000"/>
              </a:lnSpc>
              <a:spcBef>
                <a:spcPts val="0"/>
              </a:spcBef>
              <a:spcAft>
                <a:spcPts val="0"/>
              </a:spcAft>
              <a:buSzPts val="1600"/>
              <a:buChar char="•"/>
            </a:pPr>
            <a:r>
              <a:rPr lang="en" sz="1600">
                <a:solidFill>
                  <a:schemeClr val="lt1"/>
                </a:solidFill>
              </a:rPr>
              <a:t>Lessons learned</a:t>
            </a:r>
            <a:endParaRPr sz="1600"/>
          </a:p>
          <a:p>
            <a:pPr marL="457200" lvl="0" indent="-330200" algn="l" rtl="0">
              <a:lnSpc>
                <a:spcPct val="130000"/>
              </a:lnSpc>
              <a:spcBef>
                <a:spcPts val="0"/>
              </a:spcBef>
              <a:spcAft>
                <a:spcPts val="0"/>
              </a:spcAft>
              <a:buSzPts val="1600"/>
              <a:buChar char="•"/>
            </a:pPr>
            <a:r>
              <a:rPr lang="en" sz="1600">
                <a:solidFill>
                  <a:schemeClr val="lt1"/>
                </a:solidFill>
              </a:rPr>
              <a:t>Appendix</a:t>
            </a:r>
            <a:endParaRPr sz="1600"/>
          </a:p>
          <a:p>
            <a:pPr marL="457200" lvl="0" indent="-228600" algn="l" rtl="0">
              <a:lnSpc>
                <a:spcPct val="70000"/>
              </a:lnSpc>
              <a:spcBef>
                <a:spcPts val="800"/>
              </a:spcBef>
              <a:spcAft>
                <a:spcPts val="0"/>
              </a:spcAft>
              <a:buSzPts val="2100"/>
              <a:buNone/>
            </a:pPr>
            <a:endParaRPr sz="1295">
              <a:solidFill>
                <a:schemeClr val="lt1"/>
              </a:solidFill>
            </a:endParaRPr>
          </a:p>
        </p:txBody>
      </p:sp>
      <p:sp>
        <p:nvSpPr>
          <p:cNvPr id="344" name="Google Shape;344;p2"/>
          <p:cNvSpPr txBox="1">
            <a:spLocks noGrp="1"/>
          </p:cNvSpPr>
          <p:nvPr>
            <p:ph type="sldNum" idx="12"/>
          </p:nvPr>
        </p:nvSpPr>
        <p:spPr>
          <a:xfrm>
            <a:off x="6457950" y="4785608"/>
            <a:ext cx="2135124" cy="273844"/>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5"/>
          <p:cNvSpPr txBox="1">
            <a:spLocks noGrp="1"/>
          </p:cNvSpPr>
          <p:nvPr>
            <p:ph type="sldNum" idx="12"/>
          </p:nvPr>
        </p:nvSpPr>
        <p:spPr>
          <a:xfrm>
            <a:off x="6457950" y="4785608"/>
            <a:ext cx="2135124" cy="273844"/>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1100"/>
              <a:buNone/>
            </a:pPr>
            <a:fld id="{00000000-1234-1234-1234-123412341234}" type="slidenum">
              <a:rPr lang="en" sz="1100"/>
              <a:t>30</a:t>
            </a:fld>
            <a:endParaRPr sz="1100"/>
          </a:p>
        </p:txBody>
      </p:sp>
      <p:graphicFrame>
        <p:nvGraphicFramePr>
          <p:cNvPr id="1158" name="Google Shape;1158;p5"/>
          <p:cNvGraphicFramePr/>
          <p:nvPr/>
        </p:nvGraphicFramePr>
        <p:xfrm>
          <a:off x="200662" y="954317"/>
          <a:ext cx="3000000" cy="3000000"/>
        </p:xfrm>
        <a:graphic>
          <a:graphicData uri="http://schemas.openxmlformats.org/drawingml/2006/table">
            <a:tbl>
              <a:tblPr firstRow="1" bandRow="1">
                <a:noFill/>
                <a:tableStyleId>{7F7FAC90-B471-4764-9152-10165D789894}</a:tableStyleId>
              </a:tblPr>
              <a:tblGrid>
                <a:gridCol w="3245625">
                  <a:extLst>
                    <a:ext uri="{9D8B030D-6E8A-4147-A177-3AD203B41FA5}">
                      <a16:colId xmlns:a16="http://schemas.microsoft.com/office/drawing/2014/main" val="20000"/>
                    </a:ext>
                  </a:extLst>
                </a:gridCol>
                <a:gridCol w="5032100">
                  <a:extLst>
                    <a:ext uri="{9D8B030D-6E8A-4147-A177-3AD203B41FA5}">
                      <a16:colId xmlns:a16="http://schemas.microsoft.com/office/drawing/2014/main" val="20001"/>
                    </a:ext>
                  </a:extLst>
                </a:gridCol>
              </a:tblGrid>
              <a:tr h="218500">
                <a:tc>
                  <a:txBody>
                    <a:bodyPr/>
                    <a:lstStyle/>
                    <a:p>
                      <a:pPr marL="0" marR="0" lvl="0" indent="0" algn="ctr" rtl="0">
                        <a:lnSpc>
                          <a:spcPct val="100000"/>
                        </a:lnSpc>
                        <a:spcBef>
                          <a:spcPts val="0"/>
                        </a:spcBef>
                        <a:spcAft>
                          <a:spcPts val="0"/>
                        </a:spcAft>
                        <a:buClr>
                          <a:srgbClr val="000000"/>
                        </a:buClr>
                        <a:buSzPts val="1400"/>
                        <a:buFont typeface="Arial"/>
                        <a:buNone/>
                      </a:pPr>
                      <a:r>
                        <a:rPr lang="en" sz="1100" u="none" strike="noStrike" cap="none"/>
                        <a:t>DATA</a:t>
                      </a:r>
                      <a:endParaRPr sz="1100" u="none" strike="noStrike" cap="none"/>
                    </a:p>
                  </a:txBody>
                  <a:tcPr marL="68600" marR="68600" marT="34300" marB="34300"/>
                </a:tc>
                <a:tc>
                  <a:txBody>
                    <a:bodyPr/>
                    <a:lstStyle/>
                    <a:p>
                      <a:pPr marL="0" marR="0" lvl="0" indent="0" algn="ctr" rtl="0">
                        <a:lnSpc>
                          <a:spcPct val="100000"/>
                        </a:lnSpc>
                        <a:spcBef>
                          <a:spcPts val="0"/>
                        </a:spcBef>
                        <a:spcAft>
                          <a:spcPts val="0"/>
                        </a:spcAft>
                        <a:buClr>
                          <a:srgbClr val="000000"/>
                        </a:buClr>
                        <a:buSzPts val="1400"/>
                        <a:buFont typeface="Arial"/>
                        <a:buNone/>
                      </a:pPr>
                      <a:r>
                        <a:rPr lang="en" sz="1100" u="none" strike="noStrike" cap="none"/>
                        <a:t>DESCRIPTION</a:t>
                      </a:r>
                      <a:endParaRPr sz="1100" u="none" strike="noStrike" cap="none"/>
                    </a:p>
                  </a:txBody>
                  <a:tcPr marL="68600" marR="68600" marT="34300" marB="34300"/>
                </a:tc>
                <a:extLst>
                  <a:ext uri="{0D108BD9-81ED-4DB2-BD59-A6C34878D82A}">
                    <a16:rowId xmlns:a16="http://schemas.microsoft.com/office/drawing/2014/main" val="10000"/>
                  </a:ext>
                </a:extLst>
              </a:tr>
              <a:tr h="570925">
                <a:tc>
                  <a:txBody>
                    <a:bodyPr/>
                    <a:lstStyle/>
                    <a:p>
                      <a:pPr marL="0" marR="0" lvl="0" indent="0" algn="ctr" rtl="0">
                        <a:lnSpc>
                          <a:spcPct val="100000"/>
                        </a:lnSpc>
                        <a:spcBef>
                          <a:spcPts val="0"/>
                        </a:spcBef>
                        <a:spcAft>
                          <a:spcPts val="0"/>
                        </a:spcAft>
                        <a:buClr>
                          <a:srgbClr val="000000"/>
                        </a:buClr>
                        <a:buSzPts val="1200"/>
                        <a:buFont typeface="Arial"/>
                        <a:buNone/>
                      </a:pPr>
                      <a:r>
                        <a:rPr lang="en" sz="1200" u="sng" strike="noStrike" cap="none">
                          <a:solidFill>
                            <a:schemeClr val="hlink"/>
                          </a:solidFill>
                          <a:hlinkClick r:id="rId3"/>
                        </a:rPr>
                        <a:t>Chicago Public Safety – Crimes</a:t>
                      </a:r>
                      <a:endParaRPr sz="1200" u="none" strike="noStrike" cap="none"/>
                    </a:p>
                  </a:txBody>
                  <a:tcPr marL="68600" marR="68600" marT="34300" marB="34300" anchor="ct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t>Chicago city community level data of crimes such as crime time, type, location description and community area.</a:t>
                      </a:r>
                      <a:endParaRPr sz="1400" u="none" strike="noStrike" cap="none"/>
                    </a:p>
                  </a:txBody>
                  <a:tcPr marL="68600" marR="68600" marT="34300" marB="34300" anchor="ctr"/>
                </a:tc>
                <a:extLst>
                  <a:ext uri="{0D108BD9-81ED-4DB2-BD59-A6C34878D82A}">
                    <a16:rowId xmlns:a16="http://schemas.microsoft.com/office/drawing/2014/main" val="10001"/>
                  </a:ext>
                </a:extLst>
              </a:tr>
              <a:tr h="401750">
                <a:tc>
                  <a:txBody>
                    <a:bodyPr/>
                    <a:lstStyle/>
                    <a:p>
                      <a:pPr marL="0" marR="0" lvl="0" indent="0" algn="ctr" rtl="0">
                        <a:lnSpc>
                          <a:spcPct val="100000"/>
                        </a:lnSpc>
                        <a:spcBef>
                          <a:spcPts val="0"/>
                        </a:spcBef>
                        <a:spcAft>
                          <a:spcPts val="0"/>
                        </a:spcAft>
                        <a:buClr>
                          <a:srgbClr val="000000"/>
                        </a:buClr>
                        <a:buSzPts val="1200"/>
                        <a:buFont typeface="Arial"/>
                        <a:buNone/>
                      </a:pPr>
                      <a:r>
                        <a:rPr lang="en" sz="1200" u="sng" strike="noStrike" cap="none">
                          <a:solidFill>
                            <a:schemeClr val="hlink"/>
                          </a:solidFill>
                          <a:hlinkClick r:id="rId4"/>
                        </a:rPr>
                        <a:t>Chicago Public Safety - Police Stations</a:t>
                      </a:r>
                      <a:endParaRPr sz="1200" u="none" strike="noStrike" cap="none"/>
                    </a:p>
                  </a:txBody>
                  <a:tcPr marL="68600" marR="68600" marT="34300" marB="34300" anchor="ct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t>Chicago city community level data of police stations such as district, website and location.</a:t>
                      </a:r>
                      <a:endParaRPr sz="1400" u="none" strike="noStrike" cap="none"/>
                    </a:p>
                  </a:txBody>
                  <a:tcPr marL="68600" marR="68600" marT="34300" marB="34300" anchor="ctr"/>
                </a:tc>
                <a:extLst>
                  <a:ext uri="{0D108BD9-81ED-4DB2-BD59-A6C34878D82A}">
                    <a16:rowId xmlns:a16="http://schemas.microsoft.com/office/drawing/2014/main" val="10002"/>
                  </a:ext>
                </a:extLst>
              </a:tr>
              <a:tr h="401750">
                <a:tc>
                  <a:txBody>
                    <a:bodyPr/>
                    <a:lstStyle/>
                    <a:p>
                      <a:pPr marL="0" marR="0" lvl="0" indent="0" algn="ctr" rtl="0">
                        <a:lnSpc>
                          <a:spcPct val="100000"/>
                        </a:lnSpc>
                        <a:spcBef>
                          <a:spcPts val="0"/>
                        </a:spcBef>
                        <a:spcAft>
                          <a:spcPts val="0"/>
                        </a:spcAft>
                        <a:buClr>
                          <a:srgbClr val="000000"/>
                        </a:buClr>
                        <a:buSzPts val="1200"/>
                        <a:buFont typeface="Arial"/>
                        <a:buNone/>
                      </a:pPr>
                      <a:r>
                        <a:rPr lang="en" sz="1200" u="sng" strike="noStrike" cap="none">
                          <a:solidFill>
                            <a:schemeClr val="hlink"/>
                          </a:solidFill>
                          <a:hlinkClick r:id="rId5"/>
                        </a:rPr>
                        <a:t>Chicago Transportation - Metra Stations</a:t>
                      </a:r>
                      <a:endParaRPr sz="1200" u="none" strike="noStrike" cap="none"/>
                    </a:p>
                  </a:txBody>
                  <a:tcPr marL="68600" marR="68600" marT="34300" marB="34300" anchor="ct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t>Chicago city community level data of metra stations such as stop name and location.</a:t>
                      </a:r>
                      <a:endParaRPr sz="1400" u="none" strike="noStrike" cap="none"/>
                    </a:p>
                  </a:txBody>
                  <a:tcPr marL="68600" marR="68600" marT="34300" marB="34300" anchor="ctr"/>
                </a:tc>
                <a:extLst>
                  <a:ext uri="{0D108BD9-81ED-4DB2-BD59-A6C34878D82A}">
                    <a16:rowId xmlns:a16="http://schemas.microsoft.com/office/drawing/2014/main" val="10003"/>
                  </a:ext>
                </a:extLst>
              </a:tr>
              <a:tr h="570925">
                <a:tc>
                  <a:txBody>
                    <a:bodyPr/>
                    <a:lstStyle/>
                    <a:p>
                      <a:pPr marL="0" marR="0" lvl="0" indent="0" algn="ctr" rtl="0">
                        <a:lnSpc>
                          <a:spcPct val="100000"/>
                        </a:lnSpc>
                        <a:spcBef>
                          <a:spcPts val="0"/>
                        </a:spcBef>
                        <a:spcAft>
                          <a:spcPts val="0"/>
                        </a:spcAft>
                        <a:buClr>
                          <a:srgbClr val="000000"/>
                        </a:buClr>
                        <a:buSzPts val="1200"/>
                        <a:buFont typeface="Arial"/>
                        <a:buNone/>
                      </a:pPr>
                      <a:r>
                        <a:rPr lang="en" sz="1200" u="sng" strike="noStrike" cap="none">
                          <a:solidFill>
                            <a:schemeClr val="hlink"/>
                          </a:solidFill>
                          <a:hlinkClick r:id="rId6"/>
                        </a:rPr>
                        <a:t>Chicago Housing - Chicago Neighbourhood</a:t>
                      </a:r>
                      <a:r>
                        <a:rPr lang="en" sz="1200" u="sng" strike="noStrike" cap="none">
                          <a:solidFill>
                            <a:schemeClr val="hlink"/>
                          </a:solidFill>
                        </a:rPr>
                        <a:t>s</a:t>
                      </a:r>
                      <a:endParaRPr sz="1200" u="none" strike="noStrike" cap="none"/>
                    </a:p>
                  </a:txBody>
                  <a:tcPr marL="68600" marR="68600" marT="34300" marB="34300" anchor="ct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t>Chicago city community level data of housing such as property type, address, units and location.</a:t>
                      </a:r>
                      <a:endParaRPr sz="1400" u="none" strike="noStrike" cap="none"/>
                    </a:p>
                  </a:txBody>
                  <a:tcPr marL="68600" marR="68600" marT="34300" marB="34300" anchor="ctr"/>
                </a:tc>
                <a:extLst>
                  <a:ext uri="{0D108BD9-81ED-4DB2-BD59-A6C34878D82A}">
                    <a16:rowId xmlns:a16="http://schemas.microsoft.com/office/drawing/2014/main" val="10004"/>
                  </a:ext>
                </a:extLst>
              </a:tr>
              <a:tr h="909225">
                <a:tc>
                  <a:txBody>
                    <a:bodyPr/>
                    <a:lstStyle/>
                    <a:p>
                      <a:pPr marL="0" marR="0" lvl="0" indent="0" algn="ctr" rtl="0">
                        <a:lnSpc>
                          <a:spcPct val="100000"/>
                        </a:lnSpc>
                        <a:spcBef>
                          <a:spcPts val="0"/>
                        </a:spcBef>
                        <a:spcAft>
                          <a:spcPts val="0"/>
                        </a:spcAft>
                        <a:buClr>
                          <a:srgbClr val="000000"/>
                        </a:buClr>
                        <a:buSzPts val="1200"/>
                        <a:buFont typeface="Arial"/>
                        <a:buNone/>
                      </a:pPr>
                      <a:r>
                        <a:rPr lang="en" sz="1200" u="sng" strike="noStrike" cap="none">
                          <a:solidFill>
                            <a:schemeClr val="hlink"/>
                          </a:solidFill>
                          <a:hlinkClick r:id="rId7"/>
                        </a:rPr>
                        <a:t>Chicago Demographic-Chicago </a:t>
                      </a:r>
                      <a:r>
                        <a:rPr lang="en" sz="1200" u="sng" strike="noStrike" cap="none">
                          <a:solidFill>
                            <a:schemeClr val="hlink"/>
                          </a:solidFill>
                        </a:rPr>
                        <a:t>Neighbourhoods</a:t>
                      </a:r>
                      <a:endParaRPr sz="1200" u="sng" strike="noStrike" cap="none">
                        <a:solidFill>
                          <a:schemeClr val="hlink"/>
                        </a:solidFill>
                      </a:endParaRPr>
                    </a:p>
                  </a:txBody>
                  <a:tcPr marL="68600" marR="68600" marT="34300" marB="34300" anchor="ctr"/>
                </a:tc>
                <a:tc>
                  <a:txBody>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Arial"/>
                          <a:ea typeface="Arial"/>
                          <a:cs typeface="Arial"/>
                          <a:sym typeface="Arial"/>
                        </a:rPr>
                        <a:t>Chicago city </a:t>
                      </a:r>
                      <a:r>
                        <a:rPr lang="en" sz="1200" u="none" strike="noStrike" cap="none"/>
                        <a:t>community </a:t>
                      </a:r>
                      <a:r>
                        <a:rPr lang="en" sz="1200" b="0" i="0" u="none" strike="noStrike" cap="none">
                          <a:solidFill>
                            <a:schemeClr val="dk1"/>
                          </a:solidFill>
                          <a:latin typeface="Arial"/>
                          <a:ea typeface="Arial"/>
                          <a:cs typeface="Arial"/>
                          <a:sym typeface="Arial"/>
                        </a:rPr>
                        <a:t>level data of demographic information such as percentage of poverty population, percentage of population educated at different levels and percentage of population at different income levels.</a:t>
                      </a:r>
                      <a:endParaRPr sz="1200" b="0" i="0" u="none" strike="noStrike" cap="none">
                        <a:solidFill>
                          <a:schemeClr val="dk1"/>
                        </a:solidFill>
                        <a:latin typeface="Arial"/>
                        <a:ea typeface="Arial"/>
                        <a:cs typeface="Arial"/>
                        <a:sym typeface="Arial"/>
                      </a:endParaRPr>
                    </a:p>
                  </a:txBody>
                  <a:tcPr marL="68600" marR="68600" marT="34300" marB="34300" anchor="ctr"/>
                </a:tc>
                <a:extLst>
                  <a:ext uri="{0D108BD9-81ED-4DB2-BD59-A6C34878D82A}">
                    <a16:rowId xmlns:a16="http://schemas.microsoft.com/office/drawing/2014/main" val="10005"/>
                  </a:ext>
                </a:extLst>
              </a:tr>
            </a:tbl>
          </a:graphicData>
        </a:graphic>
      </p:graphicFrame>
      <p:sp>
        <p:nvSpPr>
          <p:cNvPr id="1159" name="Google Shape;1159;p5"/>
          <p:cNvSpPr txBox="1"/>
          <p:nvPr/>
        </p:nvSpPr>
        <p:spPr>
          <a:xfrm>
            <a:off x="133427" y="158049"/>
            <a:ext cx="3831431" cy="691754"/>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accent1"/>
              </a:buClr>
              <a:buSzPts val="2400"/>
              <a:buFont typeface="Arial"/>
              <a:buNone/>
            </a:pPr>
            <a:r>
              <a:rPr lang="en" sz="3200" b="1" i="0" u="none" strike="noStrike" cap="none">
                <a:solidFill>
                  <a:schemeClr val="accent1"/>
                </a:solidFill>
                <a:latin typeface="Arial"/>
                <a:ea typeface="Arial"/>
                <a:cs typeface="Arial"/>
                <a:sym typeface="Arial"/>
              </a:rPr>
              <a:t>DATA SOURCES</a:t>
            </a:r>
            <a:endParaRPr sz="3200" b="1" i="0" u="none" strike="noStrike" cap="none">
              <a:solidFill>
                <a:schemeClr val="accent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15"/>
          <p:cNvSpPr txBox="1">
            <a:spLocks noGrp="1"/>
          </p:cNvSpPr>
          <p:nvPr>
            <p:ph type="sldNum" idx="12"/>
          </p:nvPr>
        </p:nvSpPr>
        <p:spPr>
          <a:xfrm>
            <a:off x="6457950" y="4785608"/>
            <a:ext cx="2135124" cy="273844"/>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1100"/>
              <a:buNone/>
            </a:pPr>
            <a:fld id="{00000000-1234-1234-1234-123412341234}" type="slidenum">
              <a:rPr lang="en" sz="1100"/>
              <a:t>31</a:t>
            </a:fld>
            <a:endParaRPr sz="1100"/>
          </a:p>
        </p:txBody>
      </p:sp>
      <p:sp>
        <p:nvSpPr>
          <p:cNvPr id="1165" name="Google Shape;1165;p15"/>
          <p:cNvSpPr txBox="1"/>
          <p:nvPr/>
        </p:nvSpPr>
        <p:spPr>
          <a:xfrm>
            <a:off x="64300" y="0"/>
            <a:ext cx="4033917" cy="903115"/>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 sz="3200" b="1" i="0" u="none" strike="noStrike" cap="none">
                <a:solidFill>
                  <a:schemeClr val="accent1"/>
                </a:solidFill>
                <a:latin typeface="Arial"/>
                <a:ea typeface="Arial"/>
                <a:cs typeface="Arial"/>
                <a:sym typeface="Arial"/>
              </a:rPr>
              <a:t>References</a:t>
            </a:r>
            <a:endParaRPr sz="3200" b="1" i="0" u="none" strike="noStrike" cap="none">
              <a:solidFill>
                <a:schemeClr val="accent1"/>
              </a:solidFill>
              <a:latin typeface="Arial"/>
              <a:ea typeface="Arial"/>
              <a:cs typeface="Arial"/>
              <a:sym typeface="Arial"/>
            </a:endParaRPr>
          </a:p>
        </p:txBody>
      </p:sp>
      <p:sp>
        <p:nvSpPr>
          <p:cNvPr id="1166" name="Google Shape;1166;p15"/>
          <p:cNvSpPr txBox="1"/>
          <p:nvPr/>
        </p:nvSpPr>
        <p:spPr>
          <a:xfrm>
            <a:off x="64300" y="734811"/>
            <a:ext cx="8683012" cy="362875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Arial"/>
                <a:ea typeface="Arial"/>
                <a:cs typeface="Arial"/>
                <a:sym typeface="Arial"/>
              </a:rPr>
              <a:t>Crimes 2020: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sng" strike="noStrike" cap="none">
                <a:solidFill>
                  <a:srgbClr val="002A3A"/>
                </a:solidFill>
                <a:latin typeface="Arial"/>
                <a:ea typeface="Arial"/>
                <a:cs typeface="Arial"/>
                <a:sym typeface="Arial"/>
                <a:hlinkClick r:id="rId3">
                  <a:extLst>
                    <a:ext uri="{A12FA001-AC4F-418D-AE19-62706E023703}">
                      <ahyp:hlinkClr xmlns:ahyp="http://schemas.microsoft.com/office/drawing/2018/hyperlinkcolor" val="tx"/>
                    </a:ext>
                  </a:extLst>
                </a:hlinkClick>
              </a:rPr>
              <a:t>https://data.cityofchicago.org/Public-Safety/Crimes-2020/qzdf-xmn8</a:t>
            </a:r>
            <a:endParaRPr sz="1200" b="0" i="0" u="sng" strike="noStrike" cap="none">
              <a:solidFill>
                <a:srgbClr val="002A3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Data Size: 38.8 MB (Crimes_-_2020.csv)</a:t>
            </a:r>
            <a:endParaRPr sz="105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Number of Observations/attributes: 22 variables</a:t>
            </a:r>
            <a:endParaRPr sz="105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br>
              <a:rPr lang="en" sz="1200" b="0" i="0" u="none" strike="noStrike" cap="none">
                <a:solidFill>
                  <a:srgbClr val="000000"/>
                </a:solidFill>
                <a:latin typeface="Arial"/>
                <a:ea typeface="Arial"/>
                <a:cs typeface="Arial"/>
                <a:sym typeface="Arial"/>
              </a:rPr>
            </a:br>
            <a:r>
              <a:rPr lang="en" sz="1200" b="1" i="0" u="none" strike="noStrike" cap="none">
                <a:solidFill>
                  <a:schemeClr val="dk1"/>
                </a:solidFill>
                <a:latin typeface="Arial"/>
                <a:ea typeface="Arial"/>
                <a:cs typeface="Arial"/>
                <a:sym typeface="Arial"/>
              </a:rPr>
              <a:t>Chicago Police Stations: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sng" strike="noStrike" cap="none">
                <a:solidFill>
                  <a:srgbClr val="002A3A"/>
                </a:solidFill>
                <a:latin typeface="Arial"/>
                <a:ea typeface="Arial"/>
                <a:cs typeface="Arial"/>
                <a:sym typeface="Arial"/>
                <a:hlinkClick r:id="rId4">
                  <a:extLst>
                    <a:ext uri="{A12FA001-AC4F-418D-AE19-62706E023703}">
                      <ahyp:hlinkClr xmlns:ahyp="http://schemas.microsoft.com/office/drawing/2018/hyperlinkcolor" val="tx"/>
                    </a:ext>
                  </a:extLst>
                </a:hlinkClick>
              </a:rPr>
              <a:t>https://www.chicago.gov/city/en/depts/cpd/dataset/police_stations.html</a:t>
            </a:r>
            <a:endParaRPr sz="1200" b="0" i="0" u="sng" strike="noStrike" cap="none">
              <a:solidFill>
                <a:srgbClr val="002A3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Data Size: 5.56 KB (Police_Stations.csv)</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Number of Observations/attributes: 15 variables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br>
              <a:rPr lang="en" sz="1200" b="0" i="0" u="none" strike="noStrike" cap="none">
                <a:solidFill>
                  <a:srgbClr val="000000"/>
                </a:solidFill>
                <a:latin typeface="Arial"/>
                <a:ea typeface="Arial"/>
                <a:cs typeface="Arial"/>
                <a:sym typeface="Arial"/>
              </a:rPr>
            </a:br>
            <a:r>
              <a:rPr lang="en" sz="1200" b="1" i="0" u="none" strike="noStrike" cap="none">
                <a:solidFill>
                  <a:schemeClr val="dk1"/>
                </a:solidFill>
                <a:latin typeface="Arial"/>
                <a:ea typeface="Arial"/>
                <a:cs typeface="Arial"/>
                <a:sym typeface="Arial"/>
              </a:rPr>
              <a:t>System Information of CTA: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sng" strike="noStrike" cap="none">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https://data.cityofchicago.org/Transportation/CTA-System-Information-List-of-L-StopsData/8pix-ypme/data</a:t>
            </a:r>
            <a:endParaRPr sz="1200" b="0" i="0" u="sng"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Data Size: 46.7 KB (CTA_System_Information_List_of_L_Stops.csv)</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Number of Observations/attributes: 16 variables</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br>
              <a:rPr lang="en" sz="1200" b="0" i="0" u="none" strike="noStrike" cap="none">
                <a:solidFill>
                  <a:srgbClr val="000000"/>
                </a:solidFill>
                <a:latin typeface="Arial"/>
                <a:ea typeface="Arial"/>
                <a:cs typeface="Arial"/>
                <a:sym typeface="Arial"/>
              </a:rPr>
            </a:br>
            <a:r>
              <a:rPr lang="en" sz="1200" b="1" i="0" u="none" strike="noStrike" cap="none">
                <a:solidFill>
                  <a:schemeClr val="dk1"/>
                </a:solidFill>
                <a:latin typeface="Arial"/>
                <a:ea typeface="Arial"/>
                <a:cs typeface="Arial"/>
                <a:sym typeface="Arial"/>
              </a:rPr>
              <a:t>Affordable Rental Housing Developments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sng" strike="noStrike" cap="none">
                <a:solidFill>
                  <a:schemeClr val="dk1"/>
                </a:solidFill>
                <a:latin typeface="Arial"/>
                <a:ea typeface="Arial"/>
                <a:cs typeface="Arial"/>
                <a:sym typeface="Arial"/>
                <a:hlinkClick r:id="rId6">
                  <a:extLst>
                    <a:ext uri="{A12FA001-AC4F-418D-AE19-62706E023703}">
                      <ahyp:hlinkClr xmlns:ahyp="http://schemas.microsoft.com/office/drawing/2018/hyperlinkcolor" val="tx"/>
                    </a:ext>
                  </a:extLst>
                </a:hlinkClick>
              </a:rPr>
              <a:t>https://data.cityofchicago.org/Community-Economic-Development/Affordable-Rental-Housing-Developments/s6ha-ppgi</a:t>
            </a:r>
            <a:endParaRPr sz="1200" b="0" i="0" u="sng"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Data Size: 174 KB (Affordable_Rental_Housing_Developments.csv)</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Number of Observations/attributes: 14 variables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chemeClr val="accen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sng"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chemeClr val="accen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sng"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chemeClr val="accen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chemeClr val="accen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chemeClr val="accen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457200" marR="0" lvl="0" indent="0" algn="l" rtl="0">
              <a:lnSpc>
                <a:spcPct val="115000"/>
              </a:lnSpc>
              <a:spcBef>
                <a:spcPts val="0"/>
              </a:spcBef>
              <a:spcAft>
                <a:spcPts val="0"/>
              </a:spcAft>
              <a:buClr>
                <a:srgbClr val="000000"/>
              </a:buClr>
              <a:buSzPts val="1200"/>
              <a:buFont typeface="Arial"/>
              <a:buNone/>
            </a:pPr>
            <a:endParaRPr sz="1200" b="0" i="0" u="none" strike="noStrike" cap="none">
              <a:solidFill>
                <a:srgbClr val="2D3B45"/>
              </a:solidFill>
              <a:highlight>
                <a:srgbClr val="FFFFFF"/>
              </a:highlight>
              <a:latin typeface="Arial"/>
              <a:ea typeface="Arial"/>
              <a:cs typeface="Arial"/>
              <a:sym typeface="Arial"/>
            </a:endParaRPr>
          </a:p>
          <a:p>
            <a:pPr marL="0" marR="0" lvl="0" indent="0" algn="l" rtl="0">
              <a:lnSpc>
                <a:spcPct val="115000"/>
              </a:lnSpc>
              <a:spcBef>
                <a:spcPts val="1000"/>
              </a:spcBef>
              <a:spcAft>
                <a:spcPts val="0"/>
              </a:spcAft>
              <a:buClr>
                <a:schemeClr val="dk1"/>
              </a:buClr>
              <a:buSzPts val="1100"/>
              <a:buFont typeface="Arial"/>
              <a:buNone/>
            </a:pPr>
            <a:r>
              <a:rPr lang="en" sz="1200" b="0" i="0" u="none" strike="noStrike" cap="none">
                <a:solidFill>
                  <a:srgbClr val="2D3B45"/>
                </a:solidFill>
                <a:highlight>
                  <a:srgbClr val="FFFFFF"/>
                </a:highlight>
                <a:latin typeface="Arial"/>
                <a:ea typeface="Arial"/>
                <a:cs typeface="Arial"/>
                <a:sym typeface="Arial"/>
              </a:rPr>
              <a:t> </a:t>
            </a:r>
            <a:endParaRPr sz="1200" b="0" i="0" u="none" strike="noStrike" cap="none">
              <a:solidFill>
                <a:srgbClr val="2D3B45"/>
              </a:solidFill>
              <a:highlight>
                <a:srgbClr val="FFFFFF"/>
              </a:highlight>
              <a:latin typeface="Arial"/>
              <a:ea typeface="Arial"/>
              <a:cs typeface="Arial"/>
              <a:sym typeface="Arial"/>
            </a:endParaRPr>
          </a:p>
          <a:p>
            <a:pPr marL="0" marR="0" lvl="0" indent="0" algn="l" rtl="0">
              <a:lnSpc>
                <a:spcPct val="100000"/>
              </a:lnSpc>
              <a:spcBef>
                <a:spcPts val="90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sp>
        <p:nvSpPr>
          <p:cNvPr id="1171" name="Google Shape;1171;p16"/>
          <p:cNvSpPr txBox="1">
            <a:spLocks noGrp="1"/>
          </p:cNvSpPr>
          <p:nvPr>
            <p:ph type="sldNum" idx="12"/>
          </p:nvPr>
        </p:nvSpPr>
        <p:spPr>
          <a:xfrm>
            <a:off x="6457950" y="4785608"/>
            <a:ext cx="2135124" cy="273844"/>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1100"/>
              <a:buNone/>
            </a:pPr>
            <a:fld id="{00000000-1234-1234-1234-123412341234}" type="slidenum">
              <a:rPr lang="en" sz="1100"/>
              <a:t>32</a:t>
            </a:fld>
            <a:endParaRPr sz="1100"/>
          </a:p>
        </p:txBody>
      </p:sp>
      <p:sp>
        <p:nvSpPr>
          <p:cNvPr id="1172" name="Google Shape;1172;p16"/>
          <p:cNvSpPr txBox="1"/>
          <p:nvPr/>
        </p:nvSpPr>
        <p:spPr>
          <a:xfrm>
            <a:off x="64300" y="0"/>
            <a:ext cx="4033917" cy="903115"/>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 sz="3200" b="1" i="0" u="none" strike="noStrike" cap="none">
                <a:solidFill>
                  <a:schemeClr val="accent1"/>
                </a:solidFill>
                <a:latin typeface="Arial"/>
                <a:ea typeface="Arial"/>
                <a:cs typeface="Arial"/>
                <a:sym typeface="Arial"/>
              </a:rPr>
              <a:t>References</a:t>
            </a:r>
            <a:endParaRPr sz="3200" b="1" i="0" u="none" strike="noStrike" cap="none">
              <a:solidFill>
                <a:schemeClr val="accent1"/>
              </a:solidFill>
              <a:latin typeface="Arial"/>
              <a:ea typeface="Arial"/>
              <a:cs typeface="Arial"/>
              <a:sym typeface="Arial"/>
            </a:endParaRPr>
          </a:p>
        </p:txBody>
      </p:sp>
      <p:sp>
        <p:nvSpPr>
          <p:cNvPr id="1173" name="Google Shape;1173;p16"/>
          <p:cNvSpPr txBox="1"/>
          <p:nvPr/>
        </p:nvSpPr>
        <p:spPr>
          <a:xfrm>
            <a:off x="64300" y="775155"/>
            <a:ext cx="8683012" cy="362875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Chicago </a:t>
            </a:r>
            <a:r>
              <a:rPr lang="en" sz="1200" b="1" i="0" u="none" strike="noStrike" cap="none">
                <a:solidFill>
                  <a:srgbClr val="000000"/>
                </a:solidFill>
                <a:latin typeface="Arial"/>
                <a:ea typeface="Arial"/>
                <a:cs typeface="Arial"/>
                <a:sym typeface="Arial"/>
              </a:rPr>
              <a:t>Demographic</a:t>
            </a:r>
            <a:r>
              <a:rPr lang="en" sz="1400" b="1"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sng" strike="noStrike" cap="none">
                <a:solidFill>
                  <a:srgbClr val="000000"/>
                </a:solidFill>
                <a:latin typeface="Arial"/>
                <a:ea typeface="Arial"/>
                <a:cs typeface="Arial"/>
                <a:sym typeface="Arial"/>
              </a:rPr>
              <a:t>http://cn2015.net/district/bronzeville-south-lakefront/bronzeville-south-lakefront-district-data-analysis/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Data Size: 29 KB (Demographic.csv)</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Number of Observations/attributes: 49 variables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rgbClr val="000000"/>
                </a:solidFill>
                <a:latin typeface="Arial"/>
                <a:ea typeface="Arial"/>
                <a:cs typeface="Arial"/>
                <a:sym typeface="Arial"/>
              </a:rPr>
              <a:t>Community Area Boundaries in Chicago: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sng" strike="noStrike" cap="none">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https://data.cityofchicago.org/Facilities-Geographic-Boundaries/Boundaries-Community-Areas-current-/cauq-8yn6</a:t>
            </a:r>
            <a:endParaRPr sz="1200" b="0" i="0" u="sng"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 sz="1050" b="0" i="0" u="none" strike="noStrike" cap="none">
                <a:solidFill>
                  <a:srgbClr val="000000"/>
                </a:solidFill>
                <a:latin typeface="Arial"/>
                <a:ea typeface="Arial"/>
                <a:cs typeface="Arial"/>
                <a:sym typeface="Arial"/>
              </a:rPr>
              <a:t>Data Size: 1.91 MB (CommAreas.csv)</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 sz="1050" b="0" i="0" u="none" strike="noStrike" cap="none">
                <a:solidFill>
                  <a:srgbClr val="000000"/>
                </a:solidFill>
                <a:latin typeface="Arial"/>
                <a:ea typeface="Arial"/>
                <a:cs typeface="Arial"/>
                <a:sym typeface="Arial"/>
              </a:rPr>
              <a:t>Number of Observations/attributes: 77 variables</a:t>
            </a:r>
            <a:br>
              <a:rPr lang="en" sz="1200" b="0" i="0" u="none" strike="noStrike" cap="none">
                <a:solidFill>
                  <a:srgbClr val="000000"/>
                </a:solidFill>
                <a:latin typeface="Arial"/>
                <a:ea typeface="Arial"/>
                <a:cs typeface="Arial"/>
                <a:sym typeface="Arial"/>
              </a:rPr>
            </a:br>
            <a:endParaRPr sz="1200" b="1" i="0" u="none" strike="noStrike" cap="none">
              <a:solidFill>
                <a:schemeClr val="accen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sng"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chemeClr val="accen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sng"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chemeClr val="accen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chemeClr val="accen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chemeClr val="accen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457200" marR="0" lvl="0" indent="0" algn="l" rtl="0">
              <a:lnSpc>
                <a:spcPct val="115000"/>
              </a:lnSpc>
              <a:spcBef>
                <a:spcPts val="0"/>
              </a:spcBef>
              <a:spcAft>
                <a:spcPts val="0"/>
              </a:spcAft>
              <a:buClr>
                <a:srgbClr val="000000"/>
              </a:buClr>
              <a:buSzPts val="1200"/>
              <a:buFont typeface="Arial"/>
              <a:buNone/>
            </a:pPr>
            <a:endParaRPr sz="1200" b="0" i="0" u="none" strike="noStrike" cap="none">
              <a:solidFill>
                <a:srgbClr val="2D3B45"/>
              </a:solidFill>
              <a:highlight>
                <a:srgbClr val="FFFFFF"/>
              </a:highlight>
              <a:latin typeface="Arial"/>
              <a:ea typeface="Arial"/>
              <a:cs typeface="Arial"/>
              <a:sym typeface="Arial"/>
            </a:endParaRPr>
          </a:p>
          <a:p>
            <a:pPr marL="0" marR="0" lvl="0" indent="0" algn="l" rtl="0">
              <a:lnSpc>
                <a:spcPct val="115000"/>
              </a:lnSpc>
              <a:spcBef>
                <a:spcPts val="1000"/>
              </a:spcBef>
              <a:spcAft>
                <a:spcPts val="0"/>
              </a:spcAft>
              <a:buClr>
                <a:schemeClr val="dk1"/>
              </a:buClr>
              <a:buSzPts val="1100"/>
              <a:buFont typeface="Arial"/>
              <a:buNone/>
            </a:pPr>
            <a:r>
              <a:rPr lang="en" sz="1200" b="0" i="0" u="none" strike="noStrike" cap="none">
                <a:solidFill>
                  <a:srgbClr val="2D3B45"/>
                </a:solidFill>
                <a:highlight>
                  <a:srgbClr val="FFFFFF"/>
                </a:highlight>
                <a:latin typeface="Arial"/>
                <a:ea typeface="Arial"/>
                <a:cs typeface="Arial"/>
                <a:sym typeface="Arial"/>
              </a:rPr>
              <a:t> </a:t>
            </a:r>
            <a:endParaRPr sz="1200" b="0" i="0" u="none" strike="noStrike" cap="none">
              <a:solidFill>
                <a:srgbClr val="2D3B45"/>
              </a:solidFill>
              <a:highlight>
                <a:srgbClr val="FFFFFF"/>
              </a:highlight>
              <a:latin typeface="Arial"/>
              <a:ea typeface="Arial"/>
              <a:cs typeface="Arial"/>
              <a:sym typeface="Arial"/>
            </a:endParaRPr>
          </a:p>
          <a:p>
            <a:pPr marL="0" marR="0" lvl="0" indent="0" algn="l" rtl="0">
              <a:lnSpc>
                <a:spcPct val="100000"/>
              </a:lnSpc>
              <a:spcBef>
                <a:spcPts val="90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gaf19c3d7a0_0_609"/>
          <p:cNvSpPr txBox="1">
            <a:spLocks noGrp="1"/>
          </p:cNvSpPr>
          <p:nvPr>
            <p:ph type="sldNum" idx="12"/>
          </p:nvPr>
        </p:nvSpPr>
        <p:spPr>
          <a:xfrm>
            <a:off x="6457950" y="4785608"/>
            <a:ext cx="21351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1100"/>
              <a:buNone/>
            </a:pPr>
            <a:fld id="{00000000-1234-1234-1234-123412341234}" type="slidenum">
              <a:rPr lang="en" sz="1100"/>
              <a:t>33</a:t>
            </a:fld>
            <a:endParaRPr sz="1100"/>
          </a:p>
        </p:txBody>
      </p:sp>
      <p:sp>
        <p:nvSpPr>
          <p:cNvPr id="1179" name="Google Shape;1179;gaf19c3d7a0_0_609"/>
          <p:cNvSpPr txBox="1"/>
          <p:nvPr/>
        </p:nvSpPr>
        <p:spPr>
          <a:xfrm>
            <a:off x="273575" y="145677"/>
            <a:ext cx="4033800" cy="9030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chemeClr val="accent1"/>
                </a:solidFill>
                <a:latin typeface="Arial"/>
                <a:ea typeface="Arial"/>
                <a:cs typeface="Arial"/>
                <a:sym typeface="Arial"/>
              </a:rPr>
              <a:t>DATA PROFILE - Crimes 2020</a:t>
            </a:r>
            <a:endParaRPr sz="2000" b="1" i="0" u="none" strike="noStrike" cap="none">
              <a:solidFill>
                <a:schemeClr val="accent1"/>
              </a:solidFill>
              <a:latin typeface="Arial"/>
              <a:ea typeface="Arial"/>
              <a:cs typeface="Arial"/>
              <a:sym typeface="Arial"/>
            </a:endParaRPr>
          </a:p>
        </p:txBody>
      </p:sp>
      <p:sp>
        <p:nvSpPr>
          <p:cNvPr id="1180" name="Google Shape;1180;gaf19c3d7a0_0_609"/>
          <p:cNvSpPr txBox="1"/>
          <p:nvPr/>
        </p:nvSpPr>
        <p:spPr>
          <a:xfrm>
            <a:off x="64300" y="918300"/>
            <a:ext cx="8656200" cy="3499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600" b="0" i="0" u="none" strike="noStrike" cap="none">
                <a:solidFill>
                  <a:srgbClr val="000000"/>
                </a:solidFill>
                <a:latin typeface="Arial"/>
                <a:ea typeface="Arial"/>
                <a:cs typeface="Arial"/>
                <a:sym typeface="Arial"/>
              </a:rPr>
              <a:t>Rules: </a:t>
            </a:r>
            <a:endParaRPr sz="1600" b="0" i="0" u="none" strike="noStrike" cap="none">
              <a:solidFill>
                <a:srgbClr val="000000"/>
              </a:solidFill>
              <a:latin typeface="Arial"/>
              <a:ea typeface="Arial"/>
              <a:cs typeface="Arial"/>
              <a:sym typeface="Arial"/>
            </a:endParaRPr>
          </a:p>
          <a:p>
            <a:pPr marL="457200" marR="0" lvl="0" indent="-330200" algn="l" rtl="0">
              <a:lnSpc>
                <a:spcPct val="100000"/>
              </a:lnSpc>
              <a:spcBef>
                <a:spcPts val="0"/>
              </a:spcBef>
              <a:spcAft>
                <a:spcPts val="0"/>
              </a:spcAft>
              <a:buClr>
                <a:srgbClr val="000000"/>
              </a:buClr>
              <a:buSzPts val="1600"/>
              <a:buFont typeface="Arial"/>
              <a:buAutoNum type="arabicPeriod"/>
            </a:pPr>
            <a:r>
              <a:rPr lang="en" sz="1600" b="0" i="0" u="none" strike="noStrike" cap="none">
                <a:solidFill>
                  <a:srgbClr val="000000"/>
                </a:solidFill>
                <a:latin typeface="Arial"/>
                <a:ea typeface="Arial"/>
                <a:cs typeface="Arial"/>
                <a:sym typeface="Arial"/>
              </a:rPr>
              <a:t>“The unauthorized use of the words "Chicago Police Department," "Chicago Police," or any colorable imitation of these words or the unauthorized use of the Chicago Police Department logo is unlawful.”</a:t>
            </a:r>
            <a:endParaRPr sz="1600" b="0" i="0" u="none" strike="noStrike" cap="none">
              <a:solidFill>
                <a:srgbClr val="000000"/>
              </a:solidFill>
              <a:latin typeface="Arial"/>
              <a:ea typeface="Arial"/>
              <a:cs typeface="Arial"/>
              <a:sym typeface="Arial"/>
            </a:endParaRPr>
          </a:p>
          <a:p>
            <a:pPr marL="457200" marR="0" lvl="0" indent="-330200" algn="l" rtl="0">
              <a:lnSpc>
                <a:spcPct val="100000"/>
              </a:lnSpc>
              <a:spcBef>
                <a:spcPts val="0"/>
              </a:spcBef>
              <a:spcAft>
                <a:spcPts val="0"/>
              </a:spcAft>
              <a:buClr>
                <a:srgbClr val="000000"/>
              </a:buClr>
              <a:buSzPts val="1600"/>
              <a:buFont typeface="Arial"/>
              <a:buAutoNum type="arabicPeriod"/>
            </a:pPr>
            <a:r>
              <a:rPr lang="en" sz="1600" b="0" i="0" u="none" strike="noStrike" cap="none">
                <a:solidFill>
                  <a:srgbClr val="000000"/>
                </a:solidFill>
                <a:latin typeface="Arial"/>
                <a:ea typeface="Arial"/>
                <a:cs typeface="Arial"/>
                <a:sym typeface="Arial"/>
              </a:rPr>
              <a:t>All data visualizations on maps should be considered approximate and attempts to derive specific addresses are strictly prohibited</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457200" marR="0" lvl="0" indent="0" algn="l" rtl="0">
              <a:lnSpc>
                <a:spcPct val="115000"/>
              </a:lnSpc>
              <a:spcBef>
                <a:spcPts val="0"/>
              </a:spcBef>
              <a:spcAft>
                <a:spcPts val="0"/>
              </a:spcAft>
              <a:buClr>
                <a:srgbClr val="000000"/>
              </a:buClr>
              <a:buSzPts val="1200"/>
              <a:buFont typeface="Arial"/>
              <a:buNone/>
            </a:pPr>
            <a:endParaRPr sz="1200" b="0" i="0" u="none" strike="noStrike" cap="none">
              <a:solidFill>
                <a:srgbClr val="2D3B45"/>
              </a:solidFill>
              <a:highlight>
                <a:srgbClr val="FFFFFF"/>
              </a:highlight>
              <a:latin typeface="Arial"/>
              <a:ea typeface="Arial"/>
              <a:cs typeface="Arial"/>
              <a:sym typeface="Arial"/>
            </a:endParaRPr>
          </a:p>
          <a:p>
            <a:pPr marL="0" marR="0" lvl="0" indent="0" algn="l" rtl="0">
              <a:lnSpc>
                <a:spcPct val="115000"/>
              </a:lnSpc>
              <a:spcBef>
                <a:spcPts val="1000"/>
              </a:spcBef>
              <a:spcAft>
                <a:spcPts val="0"/>
              </a:spcAft>
              <a:buClr>
                <a:schemeClr val="dk1"/>
              </a:buClr>
              <a:buSzPts val="1100"/>
              <a:buFont typeface="Arial"/>
              <a:buNone/>
            </a:pPr>
            <a:r>
              <a:rPr lang="en" sz="1200" b="0" i="0" u="none" strike="noStrike" cap="none">
                <a:solidFill>
                  <a:srgbClr val="2D3B45"/>
                </a:solidFill>
                <a:highlight>
                  <a:srgbClr val="FFFFFF"/>
                </a:highlight>
                <a:latin typeface="Arial"/>
                <a:ea typeface="Arial"/>
                <a:cs typeface="Arial"/>
                <a:sym typeface="Arial"/>
              </a:rPr>
              <a:t> </a:t>
            </a:r>
            <a:endParaRPr sz="1200" b="0" i="0" u="none" strike="noStrike" cap="none">
              <a:solidFill>
                <a:srgbClr val="2D3B45"/>
              </a:solidFill>
              <a:highlight>
                <a:srgbClr val="FFFFFF"/>
              </a:highlight>
              <a:latin typeface="Arial"/>
              <a:ea typeface="Arial"/>
              <a:cs typeface="Arial"/>
              <a:sym typeface="Arial"/>
            </a:endParaRPr>
          </a:p>
          <a:p>
            <a:pPr marL="0" marR="0" lvl="0" indent="0" algn="l" rtl="0">
              <a:lnSpc>
                <a:spcPct val="100000"/>
              </a:lnSpc>
              <a:spcBef>
                <a:spcPts val="90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5" name="Google Shape;1185;gaf19c3d7a0_0_615"/>
          <p:cNvSpPr txBox="1">
            <a:spLocks noGrp="1"/>
          </p:cNvSpPr>
          <p:nvPr>
            <p:ph type="sldNum" idx="12"/>
          </p:nvPr>
        </p:nvSpPr>
        <p:spPr>
          <a:xfrm>
            <a:off x="6457950" y="4785608"/>
            <a:ext cx="21351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1100"/>
              <a:buNone/>
            </a:pPr>
            <a:fld id="{00000000-1234-1234-1234-123412341234}" type="slidenum">
              <a:rPr lang="en" sz="1100"/>
              <a:t>34</a:t>
            </a:fld>
            <a:endParaRPr sz="1100"/>
          </a:p>
        </p:txBody>
      </p:sp>
      <p:sp>
        <p:nvSpPr>
          <p:cNvPr id="1186" name="Google Shape;1186;gaf19c3d7a0_0_615"/>
          <p:cNvSpPr txBox="1"/>
          <p:nvPr/>
        </p:nvSpPr>
        <p:spPr>
          <a:xfrm>
            <a:off x="273575" y="145677"/>
            <a:ext cx="4033800" cy="9030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chemeClr val="accent1"/>
                </a:solidFill>
                <a:latin typeface="Arial"/>
                <a:ea typeface="Arial"/>
                <a:cs typeface="Arial"/>
                <a:sym typeface="Arial"/>
              </a:rPr>
              <a:t>DATA PROFILE - Crimes 2020</a:t>
            </a:r>
            <a:endParaRPr sz="2000" b="1" i="0" u="none" strike="noStrike" cap="none">
              <a:solidFill>
                <a:schemeClr val="accent1"/>
              </a:solidFill>
              <a:latin typeface="Arial"/>
              <a:ea typeface="Arial"/>
              <a:cs typeface="Arial"/>
              <a:sym typeface="Arial"/>
            </a:endParaRPr>
          </a:p>
        </p:txBody>
      </p:sp>
      <p:sp>
        <p:nvSpPr>
          <p:cNvPr id="1187" name="Google Shape;1187;gaf19c3d7a0_0_615"/>
          <p:cNvSpPr txBox="1"/>
          <p:nvPr/>
        </p:nvSpPr>
        <p:spPr>
          <a:xfrm>
            <a:off x="64300" y="918300"/>
            <a:ext cx="8656200" cy="3499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600" b="0" i="0" u="none" strike="noStrike" cap="none">
                <a:solidFill>
                  <a:schemeClr val="dk1"/>
                </a:solidFill>
                <a:latin typeface="Arial"/>
                <a:ea typeface="Arial"/>
                <a:cs typeface="Arial"/>
                <a:sym typeface="Arial"/>
              </a:rPr>
              <a:t>File Naming Conventions Used: IUCR - The Illinois Uniform Crime Report Code</a:t>
            </a: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1600" b="0" i="0" u="none" strike="noStrike" cap="none">
                <a:solidFill>
                  <a:schemeClr val="dk1"/>
                </a:solidFill>
                <a:latin typeface="Arial"/>
                <a:ea typeface="Arial"/>
                <a:cs typeface="Arial"/>
                <a:sym typeface="Arial"/>
              </a:rPr>
              <a:t>Data Quality Metrics: the Chicago Police Department does not guarantee the accuracy, completeness, timeliness, or correct sequencing of the information and the information should not be used for comparison purposes over time</a:t>
            </a: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1600" b="0" i="0" u="none" strike="noStrike" cap="none">
                <a:solidFill>
                  <a:schemeClr val="dk1"/>
                </a:solidFill>
                <a:latin typeface="Arial"/>
                <a:ea typeface="Arial"/>
                <a:cs typeface="Arial"/>
                <a:sym typeface="Arial"/>
              </a:rPr>
              <a:t>Types of data used: Structured Data</a:t>
            </a: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1600" b="0" i="0" u="none" strike="noStrike" cap="none">
                <a:solidFill>
                  <a:schemeClr val="dk1"/>
                </a:solidFill>
                <a:latin typeface="Arial"/>
                <a:ea typeface="Arial"/>
                <a:cs typeface="Arial"/>
                <a:sym typeface="Arial"/>
              </a:rPr>
              <a:t>Data Owner	Police</a:t>
            </a: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1600" b="0" i="0" u="none" strike="noStrike" cap="none">
                <a:solidFill>
                  <a:schemeClr val="dk1"/>
                </a:solidFill>
                <a:latin typeface="Arial"/>
                <a:ea typeface="Arial"/>
                <a:cs typeface="Arial"/>
                <a:sym typeface="Arial"/>
              </a:rPr>
              <a:t>Time Period	2001 to present, minus the most recent seven days</a:t>
            </a: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1600" b="0" i="0" u="none" strike="noStrike" cap="none">
                <a:solidFill>
                  <a:schemeClr val="dk1"/>
                </a:solidFill>
                <a:latin typeface="Arial"/>
                <a:ea typeface="Arial"/>
                <a:cs typeface="Arial"/>
                <a:sym typeface="Arial"/>
              </a:rPr>
              <a:t>Frequency	Data is updated daily, Tuesday through Sunday</a:t>
            </a: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gaf19c3d7a0_0_627"/>
          <p:cNvSpPr txBox="1">
            <a:spLocks noGrp="1"/>
          </p:cNvSpPr>
          <p:nvPr>
            <p:ph type="sldNum" idx="12"/>
          </p:nvPr>
        </p:nvSpPr>
        <p:spPr>
          <a:xfrm>
            <a:off x="6457950" y="4785608"/>
            <a:ext cx="21351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1100"/>
              <a:buNone/>
            </a:pPr>
            <a:fld id="{00000000-1234-1234-1234-123412341234}" type="slidenum">
              <a:rPr lang="en" sz="1100"/>
              <a:t>35</a:t>
            </a:fld>
            <a:endParaRPr sz="1100"/>
          </a:p>
        </p:txBody>
      </p:sp>
      <p:sp>
        <p:nvSpPr>
          <p:cNvPr id="1193" name="Google Shape;1193;gaf19c3d7a0_0_627"/>
          <p:cNvSpPr txBox="1"/>
          <p:nvPr/>
        </p:nvSpPr>
        <p:spPr>
          <a:xfrm>
            <a:off x="273575" y="145675"/>
            <a:ext cx="6380700" cy="9045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chemeClr val="accent1"/>
                </a:solidFill>
                <a:latin typeface="Arial"/>
                <a:ea typeface="Arial"/>
                <a:cs typeface="Arial"/>
                <a:sym typeface="Arial"/>
              </a:rPr>
              <a:t>DATA PROFILE - Chicago Police Stations</a:t>
            </a:r>
            <a:endParaRPr sz="2000" b="1" i="0" u="none" strike="noStrike" cap="none">
              <a:solidFill>
                <a:schemeClr val="accent1"/>
              </a:solidFill>
              <a:latin typeface="Arial"/>
              <a:ea typeface="Arial"/>
              <a:cs typeface="Arial"/>
              <a:sym typeface="Arial"/>
            </a:endParaRPr>
          </a:p>
        </p:txBody>
      </p:sp>
      <p:sp>
        <p:nvSpPr>
          <p:cNvPr id="1194" name="Google Shape;1194;gaf19c3d7a0_0_627"/>
          <p:cNvSpPr txBox="1"/>
          <p:nvPr/>
        </p:nvSpPr>
        <p:spPr>
          <a:xfrm>
            <a:off x="64300" y="918300"/>
            <a:ext cx="8656200" cy="3499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600" b="0" i="0" u="none" strike="noStrike" cap="none">
                <a:solidFill>
                  <a:schemeClr val="dk1"/>
                </a:solidFill>
                <a:latin typeface="Arial"/>
                <a:ea typeface="Arial"/>
                <a:cs typeface="Arial"/>
                <a:sym typeface="Arial"/>
              </a:rPr>
              <a:t>Rules: 1. Data users should include the following disclaimer at the site where the software application, or other secondary or derivative application can be accessed or downloaded:</a:t>
            </a: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1600" b="0" i="0" u="none" strike="noStrike" cap="none">
                <a:solidFill>
                  <a:schemeClr val="dk1"/>
                </a:solidFill>
                <a:latin typeface="Arial"/>
                <a:ea typeface="Arial"/>
                <a:cs typeface="Arial"/>
                <a:sym typeface="Arial"/>
              </a:rPr>
              <a:t>“This site provides applications using data that has been modified for use from its original source, www.cityofchicago.org, the official website of the City of Chicago.  The City of Chicago makes no claims as to the content, accuracy, timeliness, or completeness of any of the data provided at this site.  The data provided at this site is subject to change at any time.  It is understood that the data provided at this site is being used at one’s own risk.”</a:t>
            </a: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1600" b="0" i="0" u="none" strike="noStrike" cap="none">
                <a:solidFill>
                  <a:schemeClr val="dk1"/>
                </a:solidFill>
                <a:latin typeface="Arial"/>
                <a:ea typeface="Arial"/>
                <a:cs typeface="Arial"/>
                <a:sym typeface="Arial"/>
              </a:rPr>
              <a:t>Comply with any additional Terms of Use set forth by the City agency or department providing data used by the software application, or other secondary or derivative application, including, without limitation, requirements to include additional citations or disclaimers at the site where the application can be accessed or downloaded. </a:t>
            </a: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gaf19c3d7a0_0_633"/>
          <p:cNvSpPr txBox="1">
            <a:spLocks noGrp="1"/>
          </p:cNvSpPr>
          <p:nvPr>
            <p:ph type="sldNum" idx="12"/>
          </p:nvPr>
        </p:nvSpPr>
        <p:spPr>
          <a:xfrm>
            <a:off x="6457950" y="4785608"/>
            <a:ext cx="21351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1100"/>
              <a:buNone/>
            </a:pPr>
            <a:fld id="{00000000-1234-1234-1234-123412341234}" type="slidenum">
              <a:rPr lang="en" sz="1100"/>
              <a:t>36</a:t>
            </a:fld>
            <a:endParaRPr sz="1100"/>
          </a:p>
        </p:txBody>
      </p:sp>
      <p:sp>
        <p:nvSpPr>
          <p:cNvPr id="1200" name="Google Shape;1200;gaf19c3d7a0_0_633"/>
          <p:cNvSpPr txBox="1"/>
          <p:nvPr/>
        </p:nvSpPr>
        <p:spPr>
          <a:xfrm>
            <a:off x="273575" y="145675"/>
            <a:ext cx="6380700" cy="9045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chemeClr val="accent1"/>
                </a:solidFill>
                <a:latin typeface="Arial"/>
                <a:ea typeface="Arial"/>
                <a:cs typeface="Arial"/>
                <a:sym typeface="Arial"/>
              </a:rPr>
              <a:t>DATA PROFILE - Chicago Police Stations</a:t>
            </a:r>
            <a:endParaRPr sz="2000" b="1" i="0" u="none" strike="noStrike" cap="none">
              <a:solidFill>
                <a:schemeClr val="accent1"/>
              </a:solidFill>
              <a:latin typeface="Arial"/>
              <a:ea typeface="Arial"/>
              <a:cs typeface="Arial"/>
              <a:sym typeface="Arial"/>
            </a:endParaRPr>
          </a:p>
        </p:txBody>
      </p:sp>
      <p:sp>
        <p:nvSpPr>
          <p:cNvPr id="1201" name="Google Shape;1201;gaf19c3d7a0_0_633"/>
          <p:cNvSpPr txBox="1"/>
          <p:nvPr/>
        </p:nvSpPr>
        <p:spPr>
          <a:xfrm>
            <a:off x="64300" y="918300"/>
            <a:ext cx="8656200" cy="3499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600" b="0" i="0" u="none" strike="noStrike" cap="none">
                <a:solidFill>
                  <a:schemeClr val="dk1"/>
                </a:solidFill>
                <a:latin typeface="Arial"/>
                <a:ea typeface="Arial"/>
                <a:cs typeface="Arial"/>
                <a:sym typeface="Arial"/>
              </a:rPr>
              <a:t>Rules: 2. To the fullest extent permitted by law, any user of the data provided at this website shall indemnify and hold harmless the City from any claim, loss, damage, injury, or liability of any kind (including, without limitation, incidental and consequential damages, court costs, attorney’s fees and costs of investigation), that arises directly or indirectly, in whole or in part, from that user’s use of this data, including any secondary or derivative use of the information provided herein.  Every user of this data also specifically acknowledges and agrees to have an immediate and independent obligation to defend the City from any claim that may fall within this indemnification provision, even if the allegations are or may be groundless, false or fraudulent, which obligation arises at the time such claim is tendered to the user by the City and continues at all times thereafter.</a:t>
            </a: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gaf19c3d7a0_0_639"/>
          <p:cNvSpPr txBox="1">
            <a:spLocks noGrp="1"/>
          </p:cNvSpPr>
          <p:nvPr>
            <p:ph type="sldNum" idx="12"/>
          </p:nvPr>
        </p:nvSpPr>
        <p:spPr>
          <a:xfrm>
            <a:off x="6457950" y="4785608"/>
            <a:ext cx="21351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1100"/>
              <a:buNone/>
            </a:pPr>
            <a:fld id="{00000000-1234-1234-1234-123412341234}" type="slidenum">
              <a:rPr lang="en" sz="1100"/>
              <a:t>37</a:t>
            </a:fld>
            <a:endParaRPr sz="1100"/>
          </a:p>
        </p:txBody>
      </p:sp>
      <p:sp>
        <p:nvSpPr>
          <p:cNvPr id="1207" name="Google Shape;1207;gaf19c3d7a0_0_639"/>
          <p:cNvSpPr txBox="1"/>
          <p:nvPr/>
        </p:nvSpPr>
        <p:spPr>
          <a:xfrm>
            <a:off x="273575" y="145675"/>
            <a:ext cx="6380700" cy="9045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chemeClr val="accent1"/>
                </a:solidFill>
                <a:latin typeface="Arial"/>
                <a:ea typeface="Arial"/>
                <a:cs typeface="Arial"/>
                <a:sym typeface="Arial"/>
              </a:rPr>
              <a:t>DATA PROFILE - Chicago Police Stations</a:t>
            </a:r>
            <a:endParaRPr sz="2000" b="1" i="0" u="none" strike="noStrike" cap="none">
              <a:solidFill>
                <a:schemeClr val="accent1"/>
              </a:solidFill>
              <a:latin typeface="Arial"/>
              <a:ea typeface="Arial"/>
              <a:cs typeface="Arial"/>
              <a:sym typeface="Arial"/>
            </a:endParaRPr>
          </a:p>
        </p:txBody>
      </p:sp>
      <p:sp>
        <p:nvSpPr>
          <p:cNvPr id="1208" name="Google Shape;1208;gaf19c3d7a0_0_639"/>
          <p:cNvSpPr txBox="1"/>
          <p:nvPr/>
        </p:nvSpPr>
        <p:spPr>
          <a:xfrm>
            <a:off x="64300" y="918300"/>
            <a:ext cx="8656200" cy="3499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600" b="0" i="0" u="none" strike="noStrike" cap="none">
                <a:solidFill>
                  <a:schemeClr val="dk1"/>
                </a:solidFill>
                <a:latin typeface="Arial"/>
                <a:ea typeface="Arial"/>
                <a:cs typeface="Arial"/>
                <a:sym typeface="Arial"/>
              </a:rPr>
              <a:t>File Naming Conventions Used: None.</a:t>
            </a: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1600" b="0" i="0" u="none" strike="noStrike" cap="none">
                <a:solidFill>
                  <a:schemeClr val="dk1"/>
                </a:solidFill>
                <a:latin typeface="Arial"/>
                <a:ea typeface="Arial"/>
                <a:cs typeface="Arial"/>
                <a:sym typeface="Arial"/>
              </a:rPr>
              <a:t>Data Quality Metrics: The City of Chicago (“City”) voluntarily provides the data on this website as a service to the public.  The City makes no warranty, representation, or guaranty as to the content, accuracy, timeliness, or completeness of any of the data provided at this website. </a:t>
            </a: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1600" b="0" i="0" u="none" strike="noStrike" cap="none">
                <a:solidFill>
                  <a:schemeClr val="dk1"/>
                </a:solidFill>
                <a:latin typeface="Arial"/>
                <a:ea typeface="Arial"/>
                <a:cs typeface="Arial"/>
                <a:sym typeface="Arial"/>
              </a:rPr>
              <a:t>Types of data used: Structured Data</a:t>
            </a: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sp>
        <p:nvSpPr>
          <p:cNvPr id="1213" name="Google Shape;1213;gaf19c3d7a0_0_651"/>
          <p:cNvSpPr txBox="1">
            <a:spLocks noGrp="1"/>
          </p:cNvSpPr>
          <p:nvPr>
            <p:ph type="sldNum" idx="12"/>
          </p:nvPr>
        </p:nvSpPr>
        <p:spPr>
          <a:xfrm>
            <a:off x="6457950" y="4785608"/>
            <a:ext cx="21351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1100"/>
              <a:buNone/>
            </a:pPr>
            <a:fld id="{00000000-1234-1234-1234-123412341234}" type="slidenum">
              <a:rPr lang="en" sz="1100"/>
              <a:t>38</a:t>
            </a:fld>
            <a:endParaRPr sz="1100"/>
          </a:p>
        </p:txBody>
      </p:sp>
      <p:sp>
        <p:nvSpPr>
          <p:cNvPr id="1214" name="Google Shape;1214;gaf19c3d7a0_0_651"/>
          <p:cNvSpPr txBox="1"/>
          <p:nvPr/>
        </p:nvSpPr>
        <p:spPr>
          <a:xfrm>
            <a:off x="273575" y="145675"/>
            <a:ext cx="6380700" cy="9045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chemeClr val="accent1"/>
                </a:solidFill>
                <a:latin typeface="Arial"/>
                <a:ea typeface="Arial"/>
                <a:cs typeface="Arial"/>
                <a:sym typeface="Arial"/>
              </a:rPr>
              <a:t>DATA PROFILE - System Information of CTA</a:t>
            </a:r>
            <a:endParaRPr sz="2000" b="1" i="0" u="none" strike="noStrike" cap="none">
              <a:solidFill>
                <a:schemeClr val="accent1"/>
              </a:solidFill>
              <a:latin typeface="Arial"/>
              <a:ea typeface="Arial"/>
              <a:cs typeface="Arial"/>
              <a:sym typeface="Arial"/>
            </a:endParaRPr>
          </a:p>
        </p:txBody>
      </p:sp>
      <p:sp>
        <p:nvSpPr>
          <p:cNvPr id="1215" name="Google Shape;1215;gaf19c3d7a0_0_651"/>
          <p:cNvSpPr txBox="1"/>
          <p:nvPr/>
        </p:nvSpPr>
        <p:spPr>
          <a:xfrm>
            <a:off x="64300" y="918300"/>
            <a:ext cx="8656200" cy="3499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600" b="0" i="0" u="none" strike="noStrike" cap="none">
                <a:solidFill>
                  <a:schemeClr val="dk1"/>
                </a:solidFill>
                <a:latin typeface="Arial"/>
                <a:ea typeface="Arial"/>
                <a:cs typeface="Arial"/>
                <a:sym typeface="Arial"/>
              </a:rPr>
              <a:t>File Naming Conventions Used: DIRECTION_ID - Normal Direction of train traffic at platform</a:t>
            </a: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1600" b="0" i="0" u="none" strike="noStrike" cap="none">
                <a:solidFill>
                  <a:schemeClr val="dk1"/>
                </a:solidFill>
                <a:latin typeface="Arial"/>
                <a:ea typeface="Arial"/>
                <a:cs typeface="Arial"/>
                <a:sym typeface="Arial"/>
              </a:rPr>
              <a:t>Data Quality Metrics: The data provides location and basic service availability information. Updated at May 15, 2018, the latest data can be found through Chicago Data Portal for rail stations. The content of the data, such as Stop Name and Stop Location, does not change over time.</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1600" b="0" i="0" u="none" strike="noStrike" cap="none">
                <a:solidFill>
                  <a:schemeClr val="dk1"/>
                </a:solidFill>
                <a:latin typeface="Arial"/>
                <a:ea typeface="Arial"/>
                <a:cs typeface="Arial"/>
                <a:sym typeface="Arial"/>
              </a:rPr>
              <a:t>The license for this dataset is unspecified</a:t>
            </a: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1600" b="0" i="0" u="none" strike="noStrike" cap="none">
                <a:solidFill>
                  <a:schemeClr val="dk1"/>
                </a:solidFill>
                <a:latin typeface="Arial"/>
                <a:ea typeface="Arial"/>
                <a:cs typeface="Arial"/>
                <a:sym typeface="Arial"/>
              </a:rPr>
              <a:t>Types of data used: Structured </a:t>
            </a: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1600" b="0" i="0" u="none" strike="noStrike" cap="none">
                <a:solidFill>
                  <a:schemeClr val="dk1"/>
                </a:solidFill>
                <a:latin typeface="Arial"/>
                <a:ea typeface="Arial"/>
                <a:cs typeface="Arial"/>
                <a:sym typeface="Arial"/>
              </a:rPr>
              <a:t>Data Owner	Chicago Transit Authority</a:t>
            </a: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19"/>
        <p:cNvGrpSpPr/>
        <p:nvPr/>
      </p:nvGrpSpPr>
      <p:grpSpPr>
        <a:xfrm>
          <a:off x="0" y="0"/>
          <a:ext cx="0" cy="0"/>
          <a:chOff x="0" y="0"/>
          <a:chExt cx="0" cy="0"/>
        </a:xfrm>
      </p:grpSpPr>
      <p:sp>
        <p:nvSpPr>
          <p:cNvPr id="1220" name="Google Shape;1220;gaf19c3d7a0_0_663"/>
          <p:cNvSpPr txBox="1">
            <a:spLocks noGrp="1"/>
          </p:cNvSpPr>
          <p:nvPr>
            <p:ph type="sldNum" idx="12"/>
          </p:nvPr>
        </p:nvSpPr>
        <p:spPr>
          <a:xfrm>
            <a:off x="6457950" y="4785608"/>
            <a:ext cx="21351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1100"/>
              <a:buNone/>
            </a:pPr>
            <a:fld id="{00000000-1234-1234-1234-123412341234}" type="slidenum">
              <a:rPr lang="en" sz="1100"/>
              <a:t>39</a:t>
            </a:fld>
            <a:endParaRPr sz="1100"/>
          </a:p>
        </p:txBody>
      </p:sp>
      <p:sp>
        <p:nvSpPr>
          <p:cNvPr id="1221" name="Google Shape;1221;gaf19c3d7a0_0_663"/>
          <p:cNvSpPr txBox="1"/>
          <p:nvPr/>
        </p:nvSpPr>
        <p:spPr>
          <a:xfrm>
            <a:off x="273575" y="145675"/>
            <a:ext cx="8446800" cy="8937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chemeClr val="accent1"/>
                </a:solidFill>
                <a:latin typeface="Arial"/>
                <a:ea typeface="Arial"/>
                <a:cs typeface="Arial"/>
                <a:sym typeface="Arial"/>
              </a:rPr>
              <a:t>DATA PROFILE - Affordable Rental Housing Developments</a:t>
            </a:r>
            <a:endParaRPr sz="2000" b="1" i="0" u="none" strike="noStrike" cap="none">
              <a:solidFill>
                <a:schemeClr val="accent1"/>
              </a:solidFill>
              <a:latin typeface="Arial"/>
              <a:ea typeface="Arial"/>
              <a:cs typeface="Arial"/>
              <a:sym typeface="Arial"/>
            </a:endParaRPr>
          </a:p>
        </p:txBody>
      </p:sp>
      <p:sp>
        <p:nvSpPr>
          <p:cNvPr id="1222" name="Google Shape;1222;gaf19c3d7a0_0_663"/>
          <p:cNvSpPr txBox="1"/>
          <p:nvPr/>
        </p:nvSpPr>
        <p:spPr>
          <a:xfrm>
            <a:off x="64300" y="918300"/>
            <a:ext cx="8656200" cy="372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600" b="0" i="0" u="none" strike="noStrike" cap="none">
                <a:solidFill>
                  <a:schemeClr val="dk1"/>
                </a:solidFill>
                <a:latin typeface="Arial"/>
                <a:ea typeface="Arial"/>
                <a:cs typeface="Arial"/>
                <a:sym typeface="Arial"/>
              </a:rPr>
              <a:t>Rules: The list is provided as a courtesy to the public. No rule is available.</a:t>
            </a: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1600" b="0" i="0" u="none" strike="noStrike" cap="none">
                <a:solidFill>
                  <a:schemeClr val="dk1"/>
                </a:solidFill>
                <a:latin typeface="Arial"/>
                <a:ea typeface="Arial"/>
                <a:cs typeface="Arial"/>
                <a:sym typeface="Arial"/>
              </a:rPr>
              <a:t>Data Quality Metrics: The latest update is on July 23, 2020. Data are updated only as needed. The list does not include every City-assisted affordable housing unit that may be available for rent, nor does it include the hundreds of thousands of naturally occurring affordable housing units located throughout Chicago without City subsidies.</a:t>
            </a: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1600" b="0" i="0" u="none" strike="noStrike" cap="none">
                <a:solidFill>
                  <a:schemeClr val="dk1"/>
                </a:solidFill>
                <a:latin typeface="Arial"/>
                <a:ea typeface="Arial"/>
                <a:cs typeface="Arial"/>
                <a:sym typeface="Arial"/>
              </a:rPr>
              <a:t>Types of data used: Structured</a:t>
            </a: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1600" b="0" i="0" u="none" strike="noStrike" cap="none">
                <a:solidFill>
                  <a:schemeClr val="dk1"/>
                </a:solidFill>
                <a:latin typeface="Arial"/>
                <a:ea typeface="Arial"/>
                <a:cs typeface="Arial"/>
                <a:sym typeface="Arial"/>
              </a:rPr>
              <a:t>Data Owner	Housing and Economic Development</a:t>
            </a: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1600" b="0" i="0" u="none" strike="noStrike" cap="none">
                <a:solidFill>
                  <a:schemeClr val="dk1"/>
                </a:solidFill>
                <a:latin typeface="Arial"/>
                <a:ea typeface="Arial"/>
                <a:cs typeface="Arial"/>
                <a:sym typeface="Arial"/>
              </a:rPr>
              <a:t>Time Period	Current as of March 2013</a:t>
            </a: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1600" b="0" i="0" u="none" strike="noStrike" cap="none">
                <a:solidFill>
                  <a:schemeClr val="dk1"/>
                </a:solidFill>
                <a:latin typeface="Arial"/>
                <a:ea typeface="Arial"/>
                <a:cs typeface="Arial"/>
                <a:sym typeface="Arial"/>
              </a:rPr>
              <a:t>Frequency	Data are updated as needed</a:t>
            </a: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8"/>
        <p:cNvGrpSpPr/>
        <p:nvPr/>
      </p:nvGrpSpPr>
      <p:grpSpPr>
        <a:xfrm>
          <a:off x="0" y="0"/>
          <a:ext cx="0" cy="0"/>
          <a:chOff x="0" y="0"/>
          <a:chExt cx="0" cy="0"/>
        </a:xfrm>
      </p:grpSpPr>
      <p:sp>
        <p:nvSpPr>
          <p:cNvPr id="349" name="Google Shape;349;gab4d864042_1_10"/>
          <p:cNvSpPr txBox="1">
            <a:spLocks noGrp="1"/>
          </p:cNvSpPr>
          <p:nvPr>
            <p:ph type="title"/>
          </p:nvPr>
        </p:nvSpPr>
        <p:spPr>
          <a:xfrm>
            <a:off x="449820" y="271618"/>
            <a:ext cx="7797662" cy="863973"/>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SzPts val="2700"/>
              <a:buNone/>
            </a:pPr>
            <a:r>
              <a:rPr lang="en" sz="3200"/>
              <a:t>Executive</a:t>
            </a:r>
            <a:r>
              <a:rPr lang="en" sz="4000"/>
              <a:t> </a:t>
            </a:r>
            <a:r>
              <a:rPr lang="en" sz="3200"/>
              <a:t>Summary</a:t>
            </a:r>
            <a:endParaRPr/>
          </a:p>
        </p:txBody>
      </p:sp>
      <p:grpSp>
        <p:nvGrpSpPr>
          <p:cNvPr id="350" name="Google Shape;350;gab4d864042_1_10"/>
          <p:cNvGrpSpPr/>
          <p:nvPr/>
        </p:nvGrpSpPr>
        <p:grpSpPr>
          <a:xfrm>
            <a:off x="515301" y="1552751"/>
            <a:ext cx="7794308" cy="2473765"/>
            <a:chOff x="951" y="4939"/>
            <a:chExt cx="7794308" cy="2473765"/>
          </a:xfrm>
        </p:grpSpPr>
        <p:sp>
          <p:nvSpPr>
            <p:cNvPr id="351" name="Google Shape;351;gab4d864042_1_10"/>
            <p:cNvSpPr/>
            <p:nvPr/>
          </p:nvSpPr>
          <p:spPr>
            <a:xfrm>
              <a:off x="951" y="4939"/>
              <a:ext cx="3340417" cy="2121165"/>
            </a:xfrm>
            <a:prstGeom prst="roundRect">
              <a:avLst>
                <a:gd name="adj" fmla="val 10000"/>
              </a:avLst>
            </a:prstGeom>
            <a:blipFill rotWithShape="1">
              <a:blip r:embed="rId4">
                <a:alphaModFix/>
              </a:blip>
              <a:tile tx="0" ty="0" sx="100000" sy="100000" flip="none" algn="tl"/>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gab4d864042_1_10"/>
            <p:cNvSpPr/>
            <p:nvPr/>
          </p:nvSpPr>
          <p:spPr>
            <a:xfrm>
              <a:off x="372109" y="357539"/>
              <a:ext cx="3340417" cy="2121165"/>
            </a:xfrm>
            <a:prstGeom prst="roundRect">
              <a:avLst>
                <a:gd name="adj" fmla="val 10000"/>
              </a:avLst>
            </a:prstGeom>
            <a:solidFill>
              <a:schemeClr val="lt1">
                <a:alpha val="87450"/>
              </a:schemeClr>
            </a:solidFill>
            <a:ln w="9525" cap="flat" cmpd="sng">
              <a:solidFill>
                <a:srgbClr val="B80B0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gab4d864042_1_10"/>
            <p:cNvSpPr txBox="1"/>
            <p:nvPr/>
          </p:nvSpPr>
          <p:spPr>
            <a:xfrm>
              <a:off x="434236" y="419666"/>
              <a:ext cx="3216163" cy="1996911"/>
            </a:xfrm>
            <a:prstGeom prst="rect">
              <a:avLst/>
            </a:prstGeom>
            <a:noFill/>
            <a:ln>
              <a:noFill/>
            </a:ln>
          </p:spPr>
          <p:txBody>
            <a:bodyPr spcFirstLastPara="1" wrap="square" lIns="60950" tIns="60950" rIns="60950" bIns="60950" anchor="ctr" anchorCtr="0">
              <a:noAutofit/>
            </a:bodyPr>
            <a:lstStyle/>
            <a:p>
              <a:pPr marL="0" marR="0" lvl="0" indent="0" algn="l" rtl="0">
                <a:lnSpc>
                  <a:spcPct val="90000"/>
                </a:lnSpc>
                <a:spcBef>
                  <a:spcPts val="0"/>
                </a:spcBef>
                <a:spcAft>
                  <a:spcPts val="0"/>
                </a:spcAft>
                <a:buClr>
                  <a:srgbClr val="000000"/>
                </a:buClr>
                <a:buSzPts val="1600"/>
                <a:buFont typeface="Arial"/>
                <a:buNone/>
              </a:pPr>
              <a:r>
                <a:rPr lang="en" sz="1600" b="0" i="0" u="none" strike="noStrike" cap="none">
                  <a:solidFill>
                    <a:srgbClr val="000000"/>
                  </a:solidFill>
                  <a:latin typeface="Arial"/>
                  <a:ea typeface="Arial"/>
                  <a:cs typeface="Arial"/>
                  <a:sym typeface="Arial"/>
                </a:rPr>
                <a:t>Collecting data from various data source and merging to single data warehouse, then conducting analyzation and visualization by multiple data tools learned in Data Engineering Platform, nail down factors behind the crimes of Chicago City.</a:t>
              </a:r>
              <a:endParaRPr sz="1400" b="0" i="0" u="none" strike="noStrike" cap="none">
                <a:solidFill>
                  <a:srgbClr val="000000"/>
                </a:solidFill>
                <a:latin typeface="Arial"/>
                <a:ea typeface="Arial"/>
                <a:cs typeface="Arial"/>
                <a:sym typeface="Arial"/>
              </a:endParaRPr>
            </a:p>
          </p:txBody>
        </p:sp>
        <p:sp>
          <p:nvSpPr>
            <p:cNvPr id="354" name="Google Shape;354;gab4d864042_1_10"/>
            <p:cNvSpPr/>
            <p:nvPr/>
          </p:nvSpPr>
          <p:spPr>
            <a:xfrm>
              <a:off x="4083684" y="4939"/>
              <a:ext cx="3340417" cy="2121165"/>
            </a:xfrm>
            <a:prstGeom prst="roundRect">
              <a:avLst>
                <a:gd name="adj" fmla="val 10000"/>
              </a:avLst>
            </a:prstGeom>
            <a:blipFill rotWithShape="1">
              <a:blip r:embed="rId4">
                <a:alphaModFix/>
              </a:blip>
              <a:tile tx="0" ty="0" sx="100000" sy="100000" flip="none" algn="tl"/>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gab4d864042_1_10"/>
            <p:cNvSpPr/>
            <p:nvPr/>
          </p:nvSpPr>
          <p:spPr>
            <a:xfrm>
              <a:off x="4454842" y="357539"/>
              <a:ext cx="3340417" cy="2121165"/>
            </a:xfrm>
            <a:prstGeom prst="roundRect">
              <a:avLst>
                <a:gd name="adj" fmla="val 10000"/>
              </a:avLst>
            </a:prstGeom>
            <a:solidFill>
              <a:schemeClr val="lt1">
                <a:alpha val="87450"/>
              </a:schemeClr>
            </a:solidFill>
            <a:ln w="9525" cap="flat" cmpd="sng">
              <a:solidFill>
                <a:srgbClr val="B80B0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gab4d864042_1_10"/>
            <p:cNvSpPr txBox="1"/>
            <p:nvPr/>
          </p:nvSpPr>
          <p:spPr>
            <a:xfrm>
              <a:off x="4516969" y="419666"/>
              <a:ext cx="3216163" cy="1996911"/>
            </a:xfrm>
            <a:prstGeom prst="rect">
              <a:avLst/>
            </a:prstGeom>
            <a:noFill/>
            <a:ln>
              <a:noFill/>
            </a:ln>
          </p:spPr>
          <p:txBody>
            <a:bodyPr spcFirstLastPara="1" wrap="square" lIns="60950" tIns="60950" rIns="60950" bIns="60950" anchor="ctr" anchorCtr="0">
              <a:noAutofit/>
            </a:bodyPr>
            <a:lstStyle/>
            <a:p>
              <a:pPr marL="0" marR="0" lvl="0" indent="0" algn="l" rtl="0">
                <a:lnSpc>
                  <a:spcPct val="90000"/>
                </a:lnSpc>
                <a:spcBef>
                  <a:spcPts val="0"/>
                </a:spcBef>
                <a:spcAft>
                  <a:spcPts val="0"/>
                </a:spcAft>
                <a:buClr>
                  <a:srgbClr val="000000"/>
                </a:buClr>
                <a:buSzPts val="1600"/>
                <a:buFont typeface="Arial"/>
                <a:buNone/>
              </a:pPr>
              <a:r>
                <a:rPr lang="en" sz="1600" b="0" i="0" u="none" strike="noStrike" cap="none">
                  <a:solidFill>
                    <a:srgbClr val="000000"/>
                  </a:solidFill>
                  <a:latin typeface="Arial"/>
                  <a:ea typeface="Arial"/>
                  <a:cs typeface="Arial"/>
                  <a:sym typeface="Arial"/>
                </a:rPr>
                <a:t>The purpose of this project is to provide valuable insights to citizens of Chicago and public service departments to relieve public safety pressure and help residents to understand trends of crimes at Chicago with tips.</a:t>
              </a:r>
              <a:endParaRPr sz="1400" b="0" i="0" u="none" strike="noStrike" cap="none">
                <a:solidFill>
                  <a:srgbClr val="000000"/>
                </a:solidFill>
                <a:latin typeface="Arial"/>
                <a:ea typeface="Arial"/>
                <a:cs typeface="Arial"/>
                <a:sym typeface="Arial"/>
              </a:endParaRPr>
            </a:p>
          </p:txBody>
        </p:sp>
      </p:grpSp>
      <p:sp>
        <p:nvSpPr>
          <p:cNvPr id="357" name="Google Shape;357;gab4d864042_1_10"/>
          <p:cNvSpPr txBox="1">
            <a:spLocks noGrp="1"/>
          </p:cNvSpPr>
          <p:nvPr>
            <p:ph type="sldNum" idx="12"/>
          </p:nvPr>
        </p:nvSpPr>
        <p:spPr>
          <a:xfrm>
            <a:off x="6457950" y="4785608"/>
            <a:ext cx="2135124" cy="273844"/>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
              <a:t>4</a:t>
            </a:fld>
            <a:endParaRPr/>
          </a:p>
        </p:txBody>
      </p:sp>
      <p:grpSp>
        <p:nvGrpSpPr>
          <p:cNvPr id="358" name="Google Shape;358;gab4d864042_1_10"/>
          <p:cNvGrpSpPr/>
          <p:nvPr/>
        </p:nvGrpSpPr>
        <p:grpSpPr>
          <a:xfrm>
            <a:off x="70777" y="29636"/>
            <a:ext cx="8621446" cy="192037"/>
            <a:chOff x="8431" y="0"/>
            <a:chExt cx="8621446" cy="192037"/>
          </a:xfrm>
        </p:grpSpPr>
        <p:sp>
          <p:nvSpPr>
            <p:cNvPr id="359" name="Google Shape;359;gab4d864042_1_10"/>
            <p:cNvSpPr/>
            <p:nvPr/>
          </p:nvSpPr>
          <p:spPr>
            <a:xfrm>
              <a:off x="8431" y="0"/>
              <a:ext cx="1306279" cy="192037"/>
            </a:xfrm>
            <a:prstGeom prst="roundRect">
              <a:avLst>
                <a:gd name="adj" fmla="val 10000"/>
              </a:avLst>
            </a:prstGeom>
            <a:solidFill>
              <a:srgbClr val="A5A5A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gab4d864042_1_10"/>
            <p:cNvSpPr txBox="1"/>
            <p:nvPr/>
          </p:nvSpPr>
          <p:spPr>
            <a:xfrm>
              <a:off x="14056" y="5625"/>
              <a:ext cx="1295029" cy="180787"/>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 sz="1100" b="0" i="0" u="none" strike="noStrike" cap="none">
                  <a:solidFill>
                    <a:schemeClr val="lt1"/>
                  </a:solidFill>
                  <a:latin typeface="Arial"/>
                  <a:ea typeface="Arial"/>
                  <a:cs typeface="Arial"/>
                  <a:sym typeface="Arial"/>
                </a:rPr>
                <a:t>Introduction</a:t>
              </a:r>
              <a:endParaRPr sz="2400" b="0" i="0" u="none" strike="noStrike" cap="none">
                <a:solidFill>
                  <a:schemeClr val="lt1"/>
                </a:solidFill>
                <a:latin typeface="Arial"/>
                <a:ea typeface="Arial"/>
                <a:cs typeface="Arial"/>
                <a:sym typeface="Arial"/>
              </a:endParaRPr>
            </a:p>
          </p:txBody>
        </p:sp>
        <p:sp>
          <p:nvSpPr>
            <p:cNvPr id="361" name="Google Shape;361;gab4d864042_1_10"/>
            <p:cNvSpPr/>
            <p:nvPr/>
          </p:nvSpPr>
          <p:spPr>
            <a:xfrm>
              <a:off x="1445339" y="0"/>
              <a:ext cx="276931" cy="192037"/>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gab4d864042_1_10"/>
            <p:cNvSpPr txBox="1"/>
            <p:nvPr/>
          </p:nvSpPr>
          <p:spPr>
            <a:xfrm>
              <a:off x="1445339" y="38407"/>
              <a:ext cx="219320" cy="1152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363" name="Google Shape;363;gab4d864042_1_10"/>
            <p:cNvSpPr/>
            <p:nvPr/>
          </p:nvSpPr>
          <p:spPr>
            <a:xfrm>
              <a:off x="1837223" y="0"/>
              <a:ext cx="1306279" cy="192037"/>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gab4d864042_1_10"/>
            <p:cNvSpPr txBox="1"/>
            <p:nvPr/>
          </p:nvSpPr>
          <p:spPr>
            <a:xfrm>
              <a:off x="1842848" y="5625"/>
              <a:ext cx="1295029" cy="18078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Solution Overview</a:t>
              </a:r>
              <a:endParaRPr sz="1400" b="0" i="0" u="none" strike="noStrike" cap="none">
                <a:solidFill>
                  <a:srgbClr val="000000"/>
                </a:solidFill>
                <a:latin typeface="Arial"/>
                <a:ea typeface="Arial"/>
                <a:cs typeface="Arial"/>
                <a:sym typeface="Arial"/>
              </a:endParaRPr>
            </a:p>
          </p:txBody>
        </p:sp>
        <p:sp>
          <p:nvSpPr>
            <p:cNvPr id="365" name="Google Shape;365;gab4d864042_1_10"/>
            <p:cNvSpPr/>
            <p:nvPr/>
          </p:nvSpPr>
          <p:spPr>
            <a:xfrm>
              <a:off x="3274131" y="0"/>
              <a:ext cx="276931" cy="192037"/>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gab4d864042_1_10"/>
            <p:cNvSpPr txBox="1"/>
            <p:nvPr/>
          </p:nvSpPr>
          <p:spPr>
            <a:xfrm>
              <a:off x="3274131" y="38407"/>
              <a:ext cx="219320" cy="1152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367" name="Google Shape;367;gab4d864042_1_10"/>
            <p:cNvSpPr/>
            <p:nvPr/>
          </p:nvSpPr>
          <p:spPr>
            <a:xfrm>
              <a:off x="3666015" y="0"/>
              <a:ext cx="1306279" cy="192037"/>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gab4d864042_1_10"/>
            <p:cNvSpPr txBox="1"/>
            <p:nvPr/>
          </p:nvSpPr>
          <p:spPr>
            <a:xfrm>
              <a:off x="3671640" y="5625"/>
              <a:ext cx="1295029" cy="18078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ETL/Data Model</a:t>
              </a:r>
              <a:endParaRPr sz="1400" b="0" i="0" u="none" strike="noStrike" cap="none">
                <a:solidFill>
                  <a:srgbClr val="000000"/>
                </a:solidFill>
                <a:latin typeface="Arial"/>
                <a:ea typeface="Arial"/>
                <a:cs typeface="Arial"/>
                <a:sym typeface="Arial"/>
              </a:endParaRPr>
            </a:p>
          </p:txBody>
        </p:sp>
        <p:sp>
          <p:nvSpPr>
            <p:cNvPr id="369" name="Google Shape;369;gab4d864042_1_10"/>
            <p:cNvSpPr/>
            <p:nvPr/>
          </p:nvSpPr>
          <p:spPr>
            <a:xfrm>
              <a:off x="5102922" y="0"/>
              <a:ext cx="276931" cy="192037"/>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gab4d864042_1_10"/>
            <p:cNvSpPr txBox="1"/>
            <p:nvPr/>
          </p:nvSpPr>
          <p:spPr>
            <a:xfrm>
              <a:off x="5102922" y="38407"/>
              <a:ext cx="219320" cy="1152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371" name="Google Shape;371;gab4d864042_1_10"/>
            <p:cNvSpPr/>
            <p:nvPr/>
          </p:nvSpPr>
          <p:spPr>
            <a:xfrm>
              <a:off x="5494806" y="0"/>
              <a:ext cx="1306279" cy="192037"/>
            </a:xfrm>
            <a:prstGeom prst="roundRect">
              <a:avLst>
                <a:gd name="adj" fmla="val 10000"/>
              </a:avLst>
            </a:prstGeom>
            <a:solidFill>
              <a:srgbClr val="B80B0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gab4d864042_1_10"/>
            <p:cNvSpPr txBox="1"/>
            <p:nvPr/>
          </p:nvSpPr>
          <p:spPr>
            <a:xfrm>
              <a:off x="5500431" y="5625"/>
              <a:ext cx="1295029" cy="18078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Insights</a:t>
              </a:r>
              <a:endParaRPr sz="1400" b="0" i="0" u="none" strike="noStrike" cap="none">
                <a:solidFill>
                  <a:srgbClr val="000000"/>
                </a:solidFill>
                <a:latin typeface="Arial"/>
                <a:ea typeface="Arial"/>
                <a:cs typeface="Arial"/>
                <a:sym typeface="Arial"/>
              </a:endParaRPr>
            </a:p>
          </p:txBody>
        </p:sp>
        <p:sp>
          <p:nvSpPr>
            <p:cNvPr id="373" name="Google Shape;373;gab4d864042_1_10"/>
            <p:cNvSpPr/>
            <p:nvPr/>
          </p:nvSpPr>
          <p:spPr>
            <a:xfrm>
              <a:off x="6931714" y="0"/>
              <a:ext cx="276931" cy="192037"/>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gab4d864042_1_10"/>
            <p:cNvSpPr txBox="1"/>
            <p:nvPr/>
          </p:nvSpPr>
          <p:spPr>
            <a:xfrm>
              <a:off x="6931714" y="38407"/>
              <a:ext cx="219320" cy="1152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375" name="Google Shape;375;gab4d864042_1_10"/>
            <p:cNvSpPr/>
            <p:nvPr/>
          </p:nvSpPr>
          <p:spPr>
            <a:xfrm>
              <a:off x="7323598" y="0"/>
              <a:ext cx="1306279" cy="192037"/>
            </a:xfrm>
            <a:prstGeom prst="roundRect">
              <a:avLst>
                <a:gd name="adj" fmla="val 10000"/>
              </a:avLst>
            </a:prstGeom>
            <a:solidFill>
              <a:srgbClr val="B80B0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gab4d864042_1_10"/>
            <p:cNvSpPr txBox="1"/>
            <p:nvPr/>
          </p:nvSpPr>
          <p:spPr>
            <a:xfrm>
              <a:off x="7329223" y="5625"/>
              <a:ext cx="1295029" cy="18078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Conclusions</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26"/>
        <p:cNvGrpSpPr/>
        <p:nvPr/>
      </p:nvGrpSpPr>
      <p:grpSpPr>
        <a:xfrm>
          <a:off x="0" y="0"/>
          <a:ext cx="0" cy="0"/>
          <a:chOff x="0" y="0"/>
          <a:chExt cx="0" cy="0"/>
        </a:xfrm>
      </p:grpSpPr>
      <p:sp>
        <p:nvSpPr>
          <p:cNvPr id="1227" name="Google Shape;1227;gaf19c3d7a0_0_675"/>
          <p:cNvSpPr txBox="1">
            <a:spLocks noGrp="1"/>
          </p:cNvSpPr>
          <p:nvPr>
            <p:ph type="sldNum" idx="12"/>
          </p:nvPr>
        </p:nvSpPr>
        <p:spPr>
          <a:xfrm>
            <a:off x="6457950" y="4785608"/>
            <a:ext cx="21351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1100"/>
              <a:buNone/>
            </a:pPr>
            <a:fld id="{00000000-1234-1234-1234-123412341234}" type="slidenum">
              <a:rPr lang="en" sz="1100"/>
              <a:t>40</a:t>
            </a:fld>
            <a:endParaRPr sz="1100"/>
          </a:p>
        </p:txBody>
      </p:sp>
      <p:sp>
        <p:nvSpPr>
          <p:cNvPr id="1228" name="Google Shape;1228;gaf19c3d7a0_0_675"/>
          <p:cNvSpPr txBox="1"/>
          <p:nvPr/>
        </p:nvSpPr>
        <p:spPr>
          <a:xfrm>
            <a:off x="273575" y="145675"/>
            <a:ext cx="8446800" cy="8937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chemeClr val="accent1"/>
                </a:solidFill>
                <a:latin typeface="Arial"/>
                <a:ea typeface="Arial"/>
                <a:cs typeface="Arial"/>
                <a:sym typeface="Arial"/>
              </a:rPr>
              <a:t>DATA PROFILE - Chicago Demographic</a:t>
            </a:r>
            <a:endParaRPr sz="2000" b="1" i="0" u="none" strike="noStrike" cap="none">
              <a:solidFill>
                <a:schemeClr val="accent1"/>
              </a:solidFill>
              <a:latin typeface="Arial"/>
              <a:ea typeface="Arial"/>
              <a:cs typeface="Arial"/>
              <a:sym typeface="Arial"/>
            </a:endParaRPr>
          </a:p>
        </p:txBody>
      </p:sp>
      <p:sp>
        <p:nvSpPr>
          <p:cNvPr id="1229" name="Google Shape;1229;gaf19c3d7a0_0_675"/>
          <p:cNvSpPr txBox="1"/>
          <p:nvPr/>
        </p:nvSpPr>
        <p:spPr>
          <a:xfrm>
            <a:off x="64300" y="918300"/>
            <a:ext cx="8656200" cy="3499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600" b="0" i="0" u="none" strike="noStrike" cap="none">
                <a:solidFill>
                  <a:schemeClr val="dk1"/>
                </a:solidFill>
                <a:latin typeface="Arial"/>
                <a:ea typeface="Arial"/>
                <a:cs typeface="Arial"/>
                <a:sym typeface="Arial"/>
              </a:rPr>
              <a:t>File Naming Conventions Used: Names of variables are easy to understand.</a:t>
            </a: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600"/>
              <a:buFont typeface="Arial"/>
              <a:buNone/>
            </a:pPr>
            <a:r>
              <a:rPr lang="en" sz="1600" b="0" i="0" u="none" strike="noStrike" cap="none">
                <a:solidFill>
                  <a:schemeClr val="dk1"/>
                </a:solidFill>
                <a:latin typeface="Arial"/>
                <a:ea typeface="Arial"/>
                <a:cs typeface="Arial"/>
                <a:sym typeface="Arial"/>
              </a:rPr>
              <a:t>Data Quality Metrics:  The majority are historical data about information before 2016. In terms of accuracy, data in each indicator do not change over time and are correct. However, in terms of consistency, although the data provide certain insights, they are not very much consistent with the data of crimes in 2020</a:t>
            </a: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600"/>
              <a:buFont typeface="Arial"/>
              <a:buNone/>
            </a:pPr>
            <a:r>
              <a:rPr lang="en" sz="1600" b="0" i="0" u="none" strike="noStrike" cap="none">
                <a:solidFill>
                  <a:schemeClr val="dk1"/>
                </a:solidFill>
                <a:latin typeface="Arial"/>
                <a:ea typeface="Arial"/>
                <a:cs typeface="Arial"/>
                <a:sym typeface="Arial"/>
              </a:rPr>
              <a:t>The data include each community’s demographic information – poverty, education and income. Neighborhoods are in a constant state of change. Data for the built environment informs about existing conditions and allows for comparisons across neighborhoods and against citywide averages and helps to determine what backgrounds are in each community.</a:t>
            </a:r>
            <a:r>
              <a:rPr lang="en" sz="1400" b="0" i="1" u="none" strike="noStrike" cap="none">
                <a:solidFill>
                  <a:schemeClr val="dk1"/>
                </a:solidFill>
                <a:latin typeface="Arial"/>
                <a:ea typeface="Arial"/>
                <a:cs typeface="Arial"/>
                <a:sym typeface="Arial"/>
              </a:rPr>
              <a:t> </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600"/>
              <a:buFont typeface="Arial"/>
              <a:buNone/>
            </a:pPr>
            <a:r>
              <a:rPr lang="en" sz="1600" b="0" i="0" u="none" strike="noStrike" cap="none">
                <a:solidFill>
                  <a:schemeClr val="dk1"/>
                </a:solidFill>
                <a:latin typeface="Arial"/>
                <a:ea typeface="Arial"/>
                <a:cs typeface="Arial"/>
                <a:sym typeface="Arial"/>
              </a:rPr>
              <a:t>Types of data used: Metadata, Structured Data</a:t>
            </a: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33"/>
        <p:cNvGrpSpPr/>
        <p:nvPr/>
      </p:nvGrpSpPr>
      <p:grpSpPr>
        <a:xfrm>
          <a:off x="0" y="0"/>
          <a:ext cx="0" cy="0"/>
          <a:chOff x="0" y="0"/>
          <a:chExt cx="0" cy="0"/>
        </a:xfrm>
      </p:grpSpPr>
      <p:sp>
        <p:nvSpPr>
          <p:cNvPr id="1234" name="Google Shape;1234;gaf19c3d7a0_0_687"/>
          <p:cNvSpPr txBox="1">
            <a:spLocks noGrp="1"/>
          </p:cNvSpPr>
          <p:nvPr>
            <p:ph type="sldNum" idx="12"/>
          </p:nvPr>
        </p:nvSpPr>
        <p:spPr>
          <a:xfrm>
            <a:off x="6457950" y="4785608"/>
            <a:ext cx="21351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1100"/>
              <a:buNone/>
            </a:pPr>
            <a:fld id="{00000000-1234-1234-1234-123412341234}" type="slidenum">
              <a:rPr lang="en" sz="1100"/>
              <a:t>41</a:t>
            </a:fld>
            <a:endParaRPr sz="1100"/>
          </a:p>
        </p:txBody>
      </p:sp>
      <p:sp>
        <p:nvSpPr>
          <p:cNvPr id="1235" name="Google Shape;1235;gaf19c3d7a0_0_687"/>
          <p:cNvSpPr txBox="1"/>
          <p:nvPr/>
        </p:nvSpPr>
        <p:spPr>
          <a:xfrm>
            <a:off x="273575" y="145675"/>
            <a:ext cx="8446800" cy="8937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chemeClr val="accent1"/>
                </a:solidFill>
                <a:latin typeface="Arial"/>
                <a:ea typeface="Arial"/>
                <a:cs typeface="Arial"/>
                <a:sym typeface="Arial"/>
              </a:rPr>
              <a:t>DATA PROFILE - Community Area Boundaries in Chicago</a:t>
            </a:r>
            <a:endParaRPr sz="2000" b="1" i="0" u="none" strike="noStrike" cap="none">
              <a:solidFill>
                <a:schemeClr val="accent1"/>
              </a:solidFill>
              <a:latin typeface="Arial"/>
              <a:ea typeface="Arial"/>
              <a:cs typeface="Arial"/>
              <a:sym typeface="Arial"/>
            </a:endParaRPr>
          </a:p>
        </p:txBody>
      </p:sp>
      <p:sp>
        <p:nvSpPr>
          <p:cNvPr id="1236" name="Google Shape;1236;gaf19c3d7a0_0_687"/>
          <p:cNvSpPr txBox="1"/>
          <p:nvPr/>
        </p:nvSpPr>
        <p:spPr>
          <a:xfrm>
            <a:off x="64300" y="918300"/>
            <a:ext cx="8656200" cy="3499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600" b="0" i="0" u="none" strike="noStrike" cap="none">
                <a:solidFill>
                  <a:schemeClr val="dk1"/>
                </a:solidFill>
                <a:latin typeface="Arial"/>
                <a:ea typeface="Arial"/>
                <a:cs typeface="Arial"/>
                <a:sym typeface="Arial"/>
              </a:rPr>
              <a:t>Rules: The permissions of using the data are granted to the public.</a:t>
            </a: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1600" b="0" i="0" u="none" strike="noStrike" cap="none">
                <a:solidFill>
                  <a:schemeClr val="dk1"/>
                </a:solidFill>
                <a:latin typeface="Arial"/>
                <a:ea typeface="Arial"/>
                <a:cs typeface="Arial"/>
                <a:sym typeface="Arial"/>
              </a:rPr>
              <a:t> </a:t>
            </a: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600"/>
              <a:buFont typeface="Arial"/>
              <a:buNone/>
            </a:pPr>
            <a:r>
              <a:rPr lang="en" sz="1600" b="0" i="0" u="none" strike="noStrike" cap="none">
                <a:solidFill>
                  <a:schemeClr val="dk1"/>
                </a:solidFill>
                <a:latin typeface="Arial"/>
                <a:ea typeface="Arial"/>
                <a:cs typeface="Arial"/>
                <a:sym typeface="Arial"/>
              </a:rPr>
              <a:t>Data Quality Metrics:  The latest update is on Dec 18, 2018. The data content is fixed. Since the distribution of the Chicago area has not changed in the last two years, the data is not out of date. The data tends to be accurate because the difference between the region segmentation and the satellite images is not large.</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600"/>
              <a:buFont typeface="Arial"/>
              <a:buNone/>
            </a:pPr>
            <a:r>
              <a:rPr lang="en" sz="1600" b="0" i="0" u="none" strike="noStrike" cap="none">
                <a:solidFill>
                  <a:schemeClr val="dk1"/>
                </a:solidFill>
                <a:latin typeface="Arial"/>
                <a:ea typeface="Arial"/>
                <a:cs typeface="Arial"/>
                <a:sym typeface="Arial"/>
              </a:rPr>
              <a:t>Types of data used: Metadata</a:t>
            </a: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1600" b="0" i="0" u="none" strike="noStrike" cap="none">
                <a:solidFill>
                  <a:schemeClr val="dk1"/>
                </a:solidFill>
                <a:latin typeface="Arial"/>
                <a:ea typeface="Arial"/>
                <a:cs typeface="Arial"/>
                <a:sym typeface="Arial"/>
              </a:rPr>
              <a:t>Data Provided By	City of Chicago</a:t>
            </a: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1600" b="0" i="0" u="none" strike="noStrike" cap="none">
                <a:solidFill>
                  <a:schemeClr val="dk1"/>
                </a:solidFill>
                <a:latin typeface="Arial"/>
                <a:ea typeface="Arial"/>
                <a:cs typeface="Arial"/>
                <a:sym typeface="Arial"/>
              </a:rPr>
              <a:t>Source Link	http://www.cityofchicago.org</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1600" b="0" i="0" u="none" strike="noStrike" cap="none">
                <a:solidFill>
                  <a:schemeClr val="dk1"/>
                </a:solidFill>
                <a:latin typeface="Arial"/>
                <a:ea typeface="Arial"/>
                <a:cs typeface="Arial"/>
                <a:sym typeface="Arial"/>
              </a:rPr>
              <a:t>Time Period	Current community area boundaries.</a:t>
            </a: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1600" b="0" i="0" u="none" strike="noStrike" cap="none">
                <a:solidFill>
                  <a:schemeClr val="dk1"/>
                </a:solidFill>
                <a:latin typeface="Arial"/>
                <a:ea typeface="Arial"/>
                <a:cs typeface="Arial"/>
                <a:sym typeface="Arial"/>
              </a:rPr>
              <a:t>Frequency	Updated as needed.</a:t>
            </a: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sp>
        <p:nvSpPr>
          <p:cNvPr id="1241" name="Google Shape;1241;g7874aed5ed_3_0"/>
          <p:cNvSpPr txBox="1">
            <a:spLocks noGrp="1"/>
          </p:cNvSpPr>
          <p:nvPr>
            <p:ph type="sldNum" idx="12"/>
          </p:nvPr>
        </p:nvSpPr>
        <p:spPr>
          <a:xfrm>
            <a:off x="6457950" y="4785608"/>
            <a:ext cx="21351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1100"/>
              <a:buNone/>
            </a:pPr>
            <a:fld id="{00000000-1234-1234-1234-123412341234}" type="slidenum">
              <a:rPr lang="en" sz="1100"/>
              <a:t>42</a:t>
            </a:fld>
            <a:endParaRPr sz="1100"/>
          </a:p>
        </p:txBody>
      </p:sp>
      <p:sp>
        <p:nvSpPr>
          <p:cNvPr id="1242" name="Google Shape;1242;g7874aed5ed_3_0"/>
          <p:cNvSpPr txBox="1"/>
          <p:nvPr/>
        </p:nvSpPr>
        <p:spPr>
          <a:xfrm>
            <a:off x="273575" y="64675"/>
            <a:ext cx="8446800" cy="8937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a:solidFill>
                  <a:schemeClr val="accent1"/>
                </a:solidFill>
              </a:rPr>
              <a:t>SQL Queries</a:t>
            </a:r>
            <a:endParaRPr sz="2000" b="1" i="0" u="none" strike="noStrike" cap="none">
              <a:solidFill>
                <a:schemeClr val="accent1"/>
              </a:solidFill>
              <a:latin typeface="Arial"/>
              <a:ea typeface="Arial"/>
              <a:cs typeface="Arial"/>
              <a:sym typeface="Arial"/>
            </a:endParaRPr>
          </a:p>
        </p:txBody>
      </p:sp>
      <p:pic>
        <p:nvPicPr>
          <p:cNvPr id="1243" name="Google Shape;1243;g7874aed5ed_3_0"/>
          <p:cNvPicPr preferRelativeResize="0"/>
          <p:nvPr/>
        </p:nvPicPr>
        <p:blipFill>
          <a:blip r:embed="rId3">
            <a:alphaModFix/>
          </a:blip>
          <a:stretch>
            <a:fillRect/>
          </a:stretch>
        </p:blipFill>
        <p:spPr>
          <a:xfrm>
            <a:off x="5358575" y="117325"/>
            <a:ext cx="3255074" cy="3659150"/>
          </a:xfrm>
          <a:prstGeom prst="rect">
            <a:avLst/>
          </a:prstGeom>
          <a:noFill/>
          <a:ln>
            <a:noFill/>
          </a:ln>
        </p:spPr>
      </p:pic>
      <p:pic>
        <p:nvPicPr>
          <p:cNvPr id="1244" name="Google Shape;1244;g7874aed5ed_3_0"/>
          <p:cNvPicPr preferRelativeResize="0"/>
          <p:nvPr/>
        </p:nvPicPr>
        <p:blipFill>
          <a:blip r:embed="rId4">
            <a:alphaModFix/>
          </a:blip>
          <a:stretch>
            <a:fillRect/>
          </a:stretch>
        </p:blipFill>
        <p:spPr>
          <a:xfrm>
            <a:off x="403850" y="774200"/>
            <a:ext cx="2837150" cy="2577075"/>
          </a:xfrm>
          <a:prstGeom prst="rect">
            <a:avLst/>
          </a:prstGeom>
          <a:noFill/>
          <a:ln>
            <a:noFill/>
          </a:ln>
        </p:spPr>
      </p:pic>
      <p:pic>
        <p:nvPicPr>
          <p:cNvPr id="1245" name="Google Shape;1245;g7874aed5ed_3_0"/>
          <p:cNvPicPr preferRelativeResize="0"/>
          <p:nvPr/>
        </p:nvPicPr>
        <p:blipFill>
          <a:blip r:embed="rId5">
            <a:alphaModFix/>
          </a:blip>
          <a:stretch>
            <a:fillRect/>
          </a:stretch>
        </p:blipFill>
        <p:spPr>
          <a:xfrm>
            <a:off x="2197300" y="1717575"/>
            <a:ext cx="2638500" cy="2383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0"/>
        <p:cNvGrpSpPr/>
        <p:nvPr/>
      </p:nvGrpSpPr>
      <p:grpSpPr>
        <a:xfrm>
          <a:off x="0" y="0"/>
          <a:ext cx="0" cy="0"/>
          <a:chOff x="0" y="0"/>
          <a:chExt cx="0" cy="0"/>
        </a:xfrm>
      </p:grpSpPr>
      <p:sp>
        <p:nvSpPr>
          <p:cNvPr id="381" name="Google Shape;381;gab4d864042_1_17"/>
          <p:cNvSpPr txBox="1">
            <a:spLocks noGrp="1"/>
          </p:cNvSpPr>
          <p:nvPr>
            <p:ph type="title"/>
          </p:nvPr>
        </p:nvSpPr>
        <p:spPr>
          <a:xfrm>
            <a:off x="513345" y="303879"/>
            <a:ext cx="4798872" cy="863973"/>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SzPts val="2700"/>
              <a:buNone/>
            </a:pPr>
            <a:r>
              <a:rPr lang="en" sz="3200"/>
              <a:t>Business Use Case</a:t>
            </a:r>
            <a:endParaRPr sz="4000"/>
          </a:p>
        </p:txBody>
      </p:sp>
      <p:sp>
        <p:nvSpPr>
          <p:cNvPr id="382" name="Google Shape;382;gab4d864042_1_17"/>
          <p:cNvSpPr txBox="1">
            <a:spLocks noGrp="1"/>
          </p:cNvSpPr>
          <p:nvPr>
            <p:ph type="body" idx="1"/>
          </p:nvPr>
        </p:nvSpPr>
        <p:spPr>
          <a:xfrm>
            <a:off x="514350" y="1447137"/>
            <a:ext cx="4797867" cy="2528511"/>
          </a:xfrm>
          <a:prstGeom prst="rect">
            <a:avLst/>
          </a:prstGeom>
          <a:noFill/>
          <a:ln>
            <a:noFill/>
          </a:ln>
        </p:spPr>
        <p:txBody>
          <a:bodyPr spcFirstLastPara="1" wrap="square" lIns="68575" tIns="34275" rIns="68575" bIns="34275" anchor="t" anchorCtr="0">
            <a:normAutofit/>
          </a:bodyPr>
          <a:lstStyle/>
          <a:p>
            <a:pPr marL="0" lvl="0" indent="0" algn="l" rtl="0">
              <a:lnSpc>
                <a:spcPct val="80000"/>
              </a:lnSpc>
              <a:spcBef>
                <a:spcPts val="0"/>
              </a:spcBef>
              <a:spcAft>
                <a:spcPts val="0"/>
              </a:spcAft>
              <a:buClr>
                <a:schemeClr val="dk1"/>
              </a:buClr>
              <a:buSzPts val="1100"/>
              <a:buFont typeface="Arial"/>
              <a:buNone/>
            </a:pPr>
            <a:r>
              <a:rPr lang="en" sz="1600" b="1"/>
              <a:t>PROBLEM</a:t>
            </a:r>
            <a:endParaRPr sz="1700"/>
          </a:p>
          <a:p>
            <a:pPr marL="0" lvl="0" indent="0" algn="l" rtl="0">
              <a:lnSpc>
                <a:spcPct val="80000"/>
              </a:lnSpc>
              <a:spcBef>
                <a:spcPts val="0"/>
              </a:spcBef>
              <a:spcAft>
                <a:spcPts val="0"/>
              </a:spcAft>
              <a:buClr>
                <a:schemeClr val="dk1"/>
              </a:buClr>
              <a:buSzPts val="1100"/>
              <a:buNone/>
            </a:pPr>
            <a:r>
              <a:rPr lang="en" sz="1600"/>
              <a:t>O Identify and analyze factors behind Chicago crimes</a:t>
            </a:r>
            <a:endParaRPr sz="1700"/>
          </a:p>
          <a:p>
            <a:pPr marL="0" lvl="0" indent="0" algn="l" rtl="0">
              <a:lnSpc>
                <a:spcPct val="80000"/>
              </a:lnSpc>
              <a:spcBef>
                <a:spcPts val="0"/>
              </a:spcBef>
              <a:spcAft>
                <a:spcPts val="0"/>
              </a:spcAft>
              <a:buClr>
                <a:schemeClr val="dk1"/>
              </a:buClr>
              <a:buSzPts val="1100"/>
              <a:buNone/>
            </a:pPr>
            <a:endParaRPr sz="1300"/>
          </a:p>
          <a:p>
            <a:pPr marL="0" lvl="0" indent="0" algn="l" rtl="0">
              <a:lnSpc>
                <a:spcPct val="80000"/>
              </a:lnSpc>
              <a:spcBef>
                <a:spcPts val="0"/>
              </a:spcBef>
              <a:spcAft>
                <a:spcPts val="0"/>
              </a:spcAft>
              <a:buClr>
                <a:schemeClr val="dk1"/>
              </a:buClr>
              <a:buSzPts val="1100"/>
              <a:buFont typeface="Arial"/>
              <a:buNone/>
            </a:pPr>
            <a:r>
              <a:rPr lang="en" sz="1600" b="1"/>
              <a:t>MOTIVATION</a:t>
            </a:r>
            <a:endParaRPr sz="1700"/>
          </a:p>
          <a:p>
            <a:pPr marL="0" lvl="0" indent="0" algn="l" rtl="0">
              <a:lnSpc>
                <a:spcPct val="80000"/>
              </a:lnSpc>
              <a:spcBef>
                <a:spcPts val="0"/>
              </a:spcBef>
              <a:spcAft>
                <a:spcPts val="0"/>
              </a:spcAft>
              <a:buClr>
                <a:schemeClr val="dk1"/>
              </a:buClr>
              <a:buSzPts val="1100"/>
              <a:buNone/>
            </a:pPr>
            <a:r>
              <a:rPr lang="en" sz="1600"/>
              <a:t>O Citizens of Chicago can understand which factors may influence crime rates at specific area</a:t>
            </a:r>
            <a:endParaRPr sz="1600"/>
          </a:p>
          <a:p>
            <a:pPr marL="0" lvl="0" indent="0" algn="l" rtl="0">
              <a:lnSpc>
                <a:spcPct val="80000"/>
              </a:lnSpc>
              <a:spcBef>
                <a:spcPts val="0"/>
              </a:spcBef>
              <a:spcAft>
                <a:spcPts val="0"/>
              </a:spcAft>
              <a:buClr>
                <a:schemeClr val="dk1"/>
              </a:buClr>
              <a:buSzPts val="1100"/>
              <a:buNone/>
            </a:pPr>
            <a:r>
              <a:rPr lang="en" sz="1600"/>
              <a:t>O Helpful to protect personal and property safety</a:t>
            </a:r>
            <a:endParaRPr sz="1600"/>
          </a:p>
          <a:p>
            <a:pPr marL="0" lvl="0" indent="0" algn="l" rtl="0">
              <a:lnSpc>
                <a:spcPct val="80000"/>
              </a:lnSpc>
              <a:spcBef>
                <a:spcPts val="0"/>
              </a:spcBef>
              <a:spcAft>
                <a:spcPts val="0"/>
              </a:spcAft>
              <a:buClr>
                <a:schemeClr val="dk1"/>
              </a:buClr>
              <a:buSzPts val="1100"/>
              <a:buNone/>
            </a:pPr>
            <a:r>
              <a:rPr lang="en" sz="1600"/>
              <a:t>O Public service departments can better understand hidden factors</a:t>
            </a:r>
            <a:endParaRPr sz="1600"/>
          </a:p>
          <a:p>
            <a:pPr marL="0" lvl="0" indent="0" algn="l" rtl="0">
              <a:lnSpc>
                <a:spcPct val="80000"/>
              </a:lnSpc>
              <a:spcBef>
                <a:spcPts val="0"/>
              </a:spcBef>
              <a:spcAft>
                <a:spcPts val="0"/>
              </a:spcAft>
              <a:buClr>
                <a:schemeClr val="dk1"/>
              </a:buClr>
              <a:buSzPts val="1100"/>
              <a:buNone/>
            </a:pPr>
            <a:r>
              <a:rPr lang="en" sz="1600"/>
              <a:t>O Implement better initiatives to enhance the security of Chicago</a:t>
            </a:r>
            <a:endParaRPr sz="1600"/>
          </a:p>
        </p:txBody>
      </p:sp>
      <p:pic>
        <p:nvPicPr>
          <p:cNvPr id="383" name="Google Shape;383;gab4d864042_1_17"/>
          <p:cNvPicPr preferRelativeResize="0"/>
          <p:nvPr/>
        </p:nvPicPr>
        <p:blipFill rotWithShape="1">
          <a:blip r:embed="rId4">
            <a:alphaModFix/>
          </a:blip>
          <a:srcRect/>
          <a:stretch/>
        </p:blipFill>
        <p:spPr>
          <a:xfrm>
            <a:off x="5676093" y="652406"/>
            <a:ext cx="2877356" cy="935140"/>
          </a:xfrm>
          <a:prstGeom prst="rect">
            <a:avLst/>
          </a:prstGeom>
          <a:noFill/>
          <a:ln w="57150" cap="flat" cmpd="thinThick">
            <a:solidFill>
              <a:srgbClr val="7F7F7F"/>
            </a:solidFill>
            <a:prstDash val="solid"/>
            <a:miter lim="800000"/>
            <a:headEnd type="none" w="sm" len="sm"/>
            <a:tailEnd type="none" w="sm" len="sm"/>
          </a:ln>
        </p:spPr>
      </p:pic>
      <p:pic>
        <p:nvPicPr>
          <p:cNvPr id="384" name="Google Shape;384;gab4d864042_1_17"/>
          <p:cNvPicPr preferRelativeResize="0"/>
          <p:nvPr/>
        </p:nvPicPr>
        <p:blipFill rotWithShape="1">
          <a:blip r:embed="rId5">
            <a:alphaModFix/>
          </a:blip>
          <a:srcRect/>
          <a:stretch/>
        </p:blipFill>
        <p:spPr>
          <a:xfrm>
            <a:off x="5676093" y="2707827"/>
            <a:ext cx="2877356" cy="755305"/>
          </a:xfrm>
          <a:prstGeom prst="rect">
            <a:avLst/>
          </a:prstGeom>
          <a:noFill/>
          <a:ln w="57150" cap="flat" cmpd="thinThick">
            <a:solidFill>
              <a:srgbClr val="7F7F7F"/>
            </a:solidFill>
            <a:prstDash val="solid"/>
            <a:miter lim="800000"/>
            <a:headEnd type="none" w="sm" len="sm"/>
            <a:tailEnd type="none" w="sm" len="sm"/>
          </a:ln>
        </p:spPr>
      </p:pic>
      <p:sp>
        <p:nvSpPr>
          <p:cNvPr id="385" name="Google Shape;385;gab4d864042_1_17"/>
          <p:cNvSpPr txBox="1">
            <a:spLocks noGrp="1"/>
          </p:cNvSpPr>
          <p:nvPr>
            <p:ph type="sldNum" idx="12"/>
          </p:nvPr>
        </p:nvSpPr>
        <p:spPr>
          <a:xfrm>
            <a:off x="6457950" y="4785608"/>
            <a:ext cx="2135124" cy="273844"/>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800"/>
              <a:buNone/>
            </a:pPr>
            <a:fld id="{00000000-1234-1234-1234-123412341234}" type="slidenum">
              <a:rPr lang="en"/>
              <a:t>5</a:t>
            </a:fld>
            <a:endParaRPr/>
          </a:p>
        </p:txBody>
      </p:sp>
      <p:grpSp>
        <p:nvGrpSpPr>
          <p:cNvPr id="386" name="Google Shape;386;gab4d864042_1_17"/>
          <p:cNvGrpSpPr/>
          <p:nvPr/>
        </p:nvGrpSpPr>
        <p:grpSpPr>
          <a:xfrm>
            <a:off x="70777" y="29636"/>
            <a:ext cx="8621446" cy="192037"/>
            <a:chOff x="8431" y="0"/>
            <a:chExt cx="8621446" cy="192037"/>
          </a:xfrm>
        </p:grpSpPr>
        <p:sp>
          <p:nvSpPr>
            <p:cNvPr id="387" name="Google Shape;387;gab4d864042_1_17"/>
            <p:cNvSpPr/>
            <p:nvPr/>
          </p:nvSpPr>
          <p:spPr>
            <a:xfrm>
              <a:off x="8431" y="0"/>
              <a:ext cx="1306279" cy="192037"/>
            </a:xfrm>
            <a:prstGeom prst="roundRect">
              <a:avLst>
                <a:gd name="adj" fmla="val 10000"/>
              </a:avLst>
            </a:prstGeom>
            <a:solidFill>
              <a:srgbClr val="A5A5A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gab4d864042_1_17"/>
            <p:cNvSpPr txBox="1"/>
            <p:nvPr/>
          </p:nvSpPr>
          <p:spPr>
            <a:xfrm>
              <a:off x="14056" y="5625"/>
              <a:ext cx="1295029" cy="180787"/>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 sz="1100" b="0" i="0" u="none" strike="noStrike" cap="none">
                  <a:solidFill>
                    <a:schemeClr val="lt1"/>
                  </a:solidFill>
                  <a:latin typeface="Arial"/>
                  <a:ea typeface="Arial"/>
                  <a:cs typeface="Arial"/>
                  <a:sym typeface="Arial"/>
                </a:rPr>
                <a:t>Introduction</a:t>
              </a:r>
              <a:endParaRPr sz="2400" b="0" i="0" u="none" strike="noStrike" cap="none">
                <a:solidFill>
                  <a:schemeClr val="lt1"/>
                </a:solidFill>
                <a:latin typeface="Arial"/>
                <a:ea typeface="Arial"/>
                <a:cs typeface="Arial"/>
                <a:sym typeface="Arial"/>
              </a:endParaRPr>
            </a:p>
          </p:txBody>
        </p:sp>
        <p:sp>
          <p:nvSpPr>
            <p:cNvPr id="389" name="Google Shape;389;gab4d864042_1_17"/>
            <p:cNvSpPr/>
            <p:nvPr/>
          </p:nvSpPr>
          <p:spPr>
            <a:xfrm>
              <a:off x="1445339" y="0"/>
              <a:ext cx="276931" cy="192037"/>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gab4d864042_1_17"/>
            <p:cNvSpPr txBox="1"/>
            <p:nvPr/>
          </p:nvSpPr>
          <p:spPr>
            <a:xfrm>
              <a:off x="1445339" y="38407"/>
              <a:ext cx="219320" cy="1152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391" name="Google Shape;391;gab4d864042_1_17"/>
            <p:cNvSpPr/>
            <p:nvPr/>
          </p:nvSpPr>
          <p:spPr>
            <a:xfrm>
              <a:off x="1837223" y="0"/>
              <a:ext cx="1306279" cy="192037"/>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gab4d864042_1_17"/>
            <p:cNvSpPr txBox="1"/>
            <p:nvPr/>
          </p:nvSpPr>
          <p:spPr>
            <a:xfrm>
              <a:off x="1842848" y="5625"/>
              <a:ext cx="1295029" cy="18078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Solution Overview</a:t>
              </a:r>
              <a:endParaRPr sz="1400" b="0" i="0" u="none" strike="noStrike" cap="none">
                <a:solidFill>
                  <a:srgbClr val="000000"/>
                </a:solidFill>
                <a:latin typeface="Arial"/>
                <a:ea typeface="Arial"/>
                <a:cs typeface="Arial"/>
                <a:sym typeface="Arial"/>
              </a:endParaRPr>
            </a:p>
          </p:txBody>
        </p:sp>
        <p:sp>
          <p:nvSpPr>
            <p:cNvPr id="393" name="Google Shape;393;gab4d864042_1_17"/>
            <p:cNvSpPr/>
            <p:nvPr/>
          </p:nvSpPr>
          <p:spPr>
            <a:xfrm>
              <a:off x="3274131" y="0"/>
              <a:ext cx="276931" cy="192037"/>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gab4d864042_1_17"/>
            <p:cNvSpPr txBox="1"/>
            <p:nvPr/>
          </p:nvSpPr>
          <p:spPr>
            <a:xfrm>
              <a:off x="3274131" y="38407"/>
              <a:ext cx="219320" cy="1152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395" name="Google Shape;395;gab4d864042_1_17"/>
            <p:cNvSpPr/>
            <p:nvPr/>
          </p:nvSpPr>
          <p:spPr>
            <a:xfrm>
              <a:off x="3666015" y="0"/>
              <a:ext cx="1306279" cy="192037"/>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gab4d864042_1_17"/>
            <p:cNvSpPr txBox="1"/>
            <p:nvPr/>
          </p:nvSpPr>
          <p:spPr>
            <a:xfrm>
              <a:off x="3671640" y="5625"/>
              <a:ext cx="1295029" cy="18078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ETL/Data Model</a:t>
              </a:r>
              <a:endParaRPr sz="1400" b="0" i="0" u="none" strike="noStrike" cap="none">
                <a:solidFill>
                  <a:srgbClr val="000000"/>
                </a:solidFill>
                <a:latin typeface="Arial"/>
                <a:ea typeface="Arial"/>
                <a:cs typeface="Arial"/>
                <a:sym typeface="Arial"/>
              </a:endParaRPr>
            </a:p>
          </p:txBody>
        </p:sp>
        <p:sp>
          <p:nvSpPr>
            <p:cNvPr id="397" name="Google Shape;397;gab4d864042_1_17"/>
            <p:cNvSpPr/>
            <p:nvPr/>
          </p:nvSpPr>
          <p:spPr>
            <a:xfrm>
              <a:off x="5102922" y="0"/>
              <a:ext cx="276931" cy="192037"/>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gab4d864042_1_17"/>
            <p:cNvSpPr txBox="1"/>
            <p:nvPr/>
          </p:nvSpPr>
          <p:spPr>
            <a:xfrm>
              <a:off x="5102922" y="38407"/>
              <a:ext cx="219320" cy="1152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399" name="Google Shape;399;gab4d864042_1_17"/>
            <p:cNvSpPr/>
            <p:nvPr/>
          </p:nvSpPr>
          <p:spPr>
            <a:xfrm>
              <a:off x="5494806" y="0"/>
              <a:ext cx="1306279" cy="192037"/>
            </a:xfrm>
            <a:prstGeom prst="roundRect">
              <a:avLst>
                <a:gd name="adj" fmla="val 10000"/>
              </a:avLst>
            </a:prstGeom>
            <a:solidFill>
              <a:srgbClr val="B80B0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gab4d864042_1_17"/>
            <p:cNvSpPr txBox="1"/>
            <p:nvPr/>
          </p:nvSpPr>
          <p:spPr>
            <a:xfrm>
              <a:off x="5500431" y="5625"/>
              <a:ext cx="1295029" cy="18078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Insights</a:t>
              </a:r>
              <a:endParaRPr sz="1400" b="0" i="0" u="none" strike="noStrike" cap="none">
                <a:solidFill>
                  <a:srgbClr val="000000"/>
                </a:solidFill>
                <a:latin typeface="Arial"/>
                <a:ea typeface="Arial"/>
                <a:cs typeface="Arial"/>
                <a:sym typeface="Arial"/>
              </a:endParaRPr>
            </a:p>
          </p:txBody>
        </p:sp>
        <p:sp>
          <p:nvSpPr>
            <p:cNvPr id="401" name="Google Shape;401;gab4d864042_1_17"/>
            <p:cNvSpPr/>
            <p:nvPr/>
          </p:nvSpPr>
          <p:spPr>
            <a:xfrm>
              <a:off x="6931714" y="0"/>
              <a:ext cx="276931" cy="192037"/>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gab4d864042_1_17"/>
            <p:cNvSpPr txBox="1"/>
            <p:nvPr/>
          </p:nvSpPr>
          <p:spPr>
            <a:xfrm>
              <a:off x="6931714" y="38407"/>
              <a:ext cx="219320" cy="1152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403" name="Google Shape;403;gab4d864042_1_17"/>
            <p:cNvSpPr/>
            <p:nvPr/>
          </p:nvSpPr>
          <p:spPr>
            <a:xfrm>
              <a:off x="7323598" y="0"/>
              <a:ext cx="1306279" cy="192037"/>
            </a:xfrm>
            <a:prstGeom prst="roundRect">
              <a:avLst>
                <a:gd name="adj" fmla="val 10000"/>
              </a:avLst>
            </a:prstGeom>
            <a:solidFill>
              <a:srgbClr val="B80B0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gab4d864042_1_17"/>
            <p:cNvSpPr txBox="1"/>
            <p:nvPr/>
          </p:nvSpPr>
          <p:spPr>
            <a:xfrm>
              <a:off x="7329223" y="5625"/>
              <a:ext cx="1295029" cy="18078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Conclusions</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
          <p:cNvSpPr txBox="1">
            <a:spLocks noGrp="1"/>
          </p:cNvSpPr>
          <p:nvPr>
            <p:ph type="sldNum" idx="12"/>
          </p:nvPr>
        </p:nvSpPr>
        <p:spPr>
          <a:xfrm>
            <a:off x="6457950" y="4785608"/>
            <a:ext cx="2135124" cy="273844"/>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1100"/>
              <a:buNone/>
            </a:pPr>
            <a:fld id="{00000000-1234-1234-1234-123412341234}" type="slidenum">
              <a:rPr lang="en" sz="1100"/>
              <a:t>6</a:t>
            </a:fld>
            <a:endParaRPr sz="1100"/>
          </a:p>
        </p:txBody>
      </p:sp>
      <p:pic>
        <p:nvPicPr>
          <p:cNvPr id="410" name="Google Shape;410;p4" descr="Is Google Cloud HIPAA Compliant? – Paubox"/>
          <p:cNvPicPr preferRelativeResize="0"/>
          <p:nvPr/>
        </p:nvPicPr>
        <p:blipFill rotWithShape="1">
          <a:blip r:embed="rId3">
            <a:alphaModFix/>
          </a:blip>
          <a:srcRect/>
          <a:stretch/>
        </p:blipFill>
        <p:spPr>
          <a:xfrm>
            <a:off x="4339848" y="1584216"/>
            <a:ext cx="851888" cy="323231"/>
          </a:xfrm>
          <a:prstGeom prst="rect">
            <a:avLst/>
          </a:prstGeom>
          <a:noFill/>
          <a:ln>
            <a:noFill/>
          </a:ln>
        </p:spPr>
      </p:pic>
      <p:pic>
        <p:nvPicPr>
          <p:cNvPr id="411" name="Google Shape;411;p4"/>
          <p:cNvPicPr preferRelativeResize="0"/>
          <p:nvPr/>
        </p:nvPicPr>
        <p:blipFill rotWithShape="1">
          <a:blip r:embed="rId4">
            <a:alphaModFix/>
          </a:blip>
          <a:srcRect/>
          <a:stretch/>
        </p:blipFill>
        <p:spPr>
          <a:xfrm>
            <a:off x="4297300" y="2360079"/>
            <a:ext cx="755445" cy="323231"/>
          </a:xfrm>
          <a:prstGeom prst="rect">
            <a:avLst/>
          </a:prstGeom>
          <a:noFill/>
          <a:ln>
            <a:noFill/>
          </a:ln>
        </p:spPr>
      </p:pic>
      <p:pic>
        <p:nvPicPr>
          <p:cNvPr id="412" name="Google Shape;412;p4" descr="The Python Logo | Python Software Foundation"/>
          <p:cNvPicPr preferRelativeResize="0"/>
          <p:nvPr/>
        </p:nvPicPr>
        <p:blipFill rotWithShape="1">
          <a:blip r:embed="rId5">
            <a:alphaModFix/>
          </a:blip>
          <a:srcRect/>
          <a:stretch/>
        </p:blipFill>
        <p:spPr>
          <a:xfrm>
            <a:off x="2167144" y="3170379"/>
            <a:ext cx="851888" cy="323231"/>
          </a:xfrm>
          <a:prstGeom prst="rect">
            <a:avLst/>
          </a:prstGeom>
          <a:noFill/>
          <a:ln>
            <a:noFill/>
          </a:ln>
        </p:spPr>
      </p:pic>
      <p:grpSp>
        <p:nvGrpSpPr>
          <p:cNvPr id="413" name="Google Shape;413;p4"/>
          <p:cNvGrpSpPr/>
          <p:nvPr/>
        </p:nvGrpSpPr>
        <p:grpSpPr>
          <a:xfrm>
            <a:off x="227837" y="1267741"/>
            <a:ext cx="1702768" cy="2342794"/>
            <a:chOff x="0" y="0"/>
            <a:chExt cx="1702768" cy="2342794"/>
          </a:xfrm>
        </p:grpSpPr>
        <p:cxnSp>
          <p:nvCxnSpPr>
            <p:cNvPr id="414" name="Google Shape;414;p4"/>
            <p:cNvCxnSpPr/>
            <p:nvPr/>
          </p:nvCxnSpPr>
          <p:spPr>
            <a:xfrm>
              <a:off x="0" y="0"/>
              <a:ext cx="1702768" cy="0"/>
            </a:xfrm>
            <a:prstGeom prst="straightConnector1">
              <a:avLst/>
            </a:prstGeom>
            <a:solidFill>
              <a:srgbClr val="B80B0F"/>
            </a:solidFill>
            <a:ln w="25400" cap="flat" cmpd="sng">
              <a:solidFill>
                <a:srgbClr val="B80B0F"/>
              </a:solidFill>
              <a:prstDash val="solid"/>
              <a:round/>
              <a:headEnd type="none" w="sm" len="sm"/>
              <a:tailEnd type="none" w="sm" len="sm"/>
            </a:ln>
          </p:spPr>
        </p:cxnSp>
        <p:sp>
          <p:nvSpPr>
            <p:cNvPr id="415" name="Google Shape;415;p4"/>
            <p:cNvSpPr/>
            <p:nvPr/>
          </p:nvSpPr>
          <p:spPr>
            <a:xfrm flipH="1">
              <a:off x="0" y="0"/>
              <a:ext cx="58520" cy="2342794"/>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4"/>
            <p:cNvSpPr txBox="1"/>
            <p:nvPr/>
          </p:nvSpPr>
          <p:spPr>
            <a:xfrm>
              <a:off x="0" y="0"/>
              <a:ext cx="58520" cy="2342794"/>
            </a:xfrm>
            <a:prstGeom prst="rect">
              <a:avLst/>
            </a:prstGeom>
            <a:noFill/>
            <a:ln>
              <a:noFill/>
            </a:ln>
          </p:spPr>
          <p:txBody>
            <a:bodyPr spcFirstLastPara="1" wrap="square" lIns="22850" tIns="22850" rIns="22850" bIns="22850" anchor="t" anchorCtr="0">
              <a:noAutofit/>
            </a:bodyPr>
            <a:lstStyle/>
            <a:p>
              <a:pPr marL="0" marR="0" lvl="0" indent="0" algn="l" rtl="0">
                <a:lnSpc>
                  <a:spcPct val="9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417" name="Google Shape;417;p4"/>
            <p:cNvSpPr/>
            <p:nvPr/>
          </p:nvSpPr>
          <p:spPr>
            <a:xfrm>
              <a:off x="84062" y="54451"/>
              <a:ext cx="1336672" cy="108903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4"/>
            <p:cNvSpPr txBox="1"/>
            <p:nvPr/>
          </p:nvSpPr>
          <p:spPr>
            <a:xfrm>
              <a:off x="84062" y="54451"/>
              <a:ext cx="1336672" cy="1089033"/>
            </a:xfrm>
            <a:prstGeom prst="rect">
              <a:avLst/>
            </a:prstGeom>
            <a:noFill/>
            <a:ln>
              <a:noFill/>
            </a:ln>
          </p:spPr>
          <p:txBody>
            <a:bodyPr spcFirstLastPara="1" wrap="square" lIns="41900" tIns="41900" rIns="41900" bIns="41900" anchor="t" anchorCtr="0">
              <a:noAutofit/>
            </a:bodyPr>
            <a:lstStyle/>
            <a:p>
              <a:pPr marL="0" marR="0" lvl="0" indent="0" algn="l" rtl="0">
                <a:lnSpc>
                  <a:spcPct val="90000"/>
                </a:lnSpc>
                <a:spcBef>
                  <a:spcPts val="0"/>
                </a:spcBef>
                <a:spcAft>
                  <a:spcPts val="0"/>
                </a:spcAft>
                <a:buClr>
                  <a:srgbClr val="000000"/>
                </a:buClr>
                <a:buSzPts val="1050"/>
                <a:buFont typeface="Arial"/>
                <a:buNone/>
              </a:pPr>
              <a:r>
                <a:rPr lang="en" sz="1050" b="0" i="0" u="none" strike="noStrike" cap="none">
                  <a:solidFill>
                    <a:srgbClr val="000000"/>
                  </a:solidFill>
                  <a:latin typeface="Arial"/>
                  <a:ea typeface="Arial"/>
                  <a:cs typeface="Arial"/>
                  <a:sym typeface="Arial"/>
                </a:rPr>
                <a:t>Portal: Chicago Public Safety-Crimes</a:t>
              </a:r>
              <a:endParaRPr sz="1400" b="0" i="0" u="none" strike="noStrike" cap="none">
                <a:solidFill>
                  <a:srgbClr val="000000"/>
                </a:solidFill>
                <a:latin typeface="Arial"/>
                <a:ea typeface="Arial"/>
                <a:cs typeface="Arial"/>
                <a:sym typeface="Arial"/>
              </a:endParaRPr>
            </a:p>
          </p:txBody>
        </p:sp>
        <p:cxnSp>
          <p:nvCxnSpPr>
            <p:cNvPr id="419" name="Google Shape;419;p4"/>
            <p:cNvCxnSpPr/>
            <p:nvPr/>
          </p:nvCxnSpPr>
          <p:spPr>
            <a:xfrm>
              <a:off x="58520" y="1143484"/>
              <a:ext cx="1362214" cy="0"/>
            </a:xfrm>
            <a:prstGeom prst="straightConnector1">
              <a:avLst/>
            </a:prstGeom>
            <a:solidFill>
              <a:srgbClr val="B80B0F"/>
            </a:solidFill>
            <a:ln w="25400" cap="flat" cmpd="sng">
              <a:solidFill>
                <a:srgbClr val="DFB9BA"/>
              </a:solidFill>
              <a:prstDash val="solid"/>
              <a:round/>
              <a:headEnd type="none" w="sm" len="sm"/>
              <a:tailEnd type="none" w="sm" len="sm"/>
            </a:ln>
          </p:spPr>
        </p:cxnSp>
        <p:sp>
          <p:nvSpPr>
            <p:cNvPr id="420" name="Google Shape;420;p4"/>
            <p:cNvSpPr/>
            <p:nvPr/>
          </p:nvSpPr>
          <p:spPr>
            <a:xfrm>
              <a:off x="84062" y="1197936"/>
              <a:ext cx="1336672" cy="108903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4"/>
            <p:cNvSpPr txBox="1"/>
            <p:nvPr/>
          </p:nvSpPr>
          <p:spPr>
            <a:xfrm>
              <a:off x="84062" y="1197936"/>
              <a:ext cx="1336672" cy="1089033"/>
            </a:xfrm>
            <a:prstGeom prst="rect">
              <a:avLst/>
            </a:prstGeom>
            <a:noFill/>
            <a:ln>
              <a:noFill/>
            </a:ln>
          </p:spPr>
          <p:txBody>
            <a:bodyPr spcFirstLastPara="1" wrap="square" lIns="38100" tIns="38100" rIns="38100" bIns="38100" anchor="t" anchorCtr="0">
              <a:noAutofit/>
            </a:bodyPr>
            <a:lstStyle/>
            <a:p>
              <a:pPr marL="0" marR="0" lvl="0" indent="0" algn="l" rtl="0">
                <a:lnSpc>
                  <a:spcPct val="9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External: Chicago Demographic</a:t>
              </a:r>
              <a:endParaRPr sz="1400" b="0" i="0" u="none" strike="noStrike" cap="none">
                <a:solidFill>
                  <a:srgbClr val="000000"/>
                </a:solidFill>
                <a:latin typeface="Arial"/>
                <a:ea typeface="Arial"/>
                <a:cs typeface="Arial"/>
                <a:sym typeface="Arial"/>
              </a:endParaRPr>
            </a:p>
          </p:txBody>
        </p:sp>
        <p:cxnSp>
          <p:nvCxnSpPr>
            <p:cNvPr id="422" name="Google Shape;422;p4"/>
            <p:cNvCxnSpPr/>
            <p:nvPr/>
          </p:nvCxnSpPr>
          <p:spPr>
            <a:xfrm>
              <a:off x="58520" y="2286969"/>
              <a:ext cx="1362214" cy="0"/>
            </a:xfrm>
            <a:prstGeom prst="straightConnector1">
              <a:avLst/>
            </a:prstGeom>
            <a:solidFill>
              <a:srgbClr val="B80B0F"/>
            </a:solidFill>
            <a:ln w="25400" cap="flat" cmpd="sng">
              <a:solidFill>
                <a:srgbClr val="DFB9BA"/>
              </a:solidFill>
              <a:prstDash val="solid"/>
              <a:round/>
              <a:headEnd type="none" w="sm" len="sm"/>
              <a:tailEnd type="none" w="sm" len="sm"/>
            </a:ln>
          </p:spPr>
        </p:cxnSp>
      </p:grpSp>
      <p:pic>
        <p:nvPicPr>
          <p:cNvPr id="423" name="Google Shape;423;p4"/>
          <p:cNvPicPr preferRelativeResize="0"/>
          <p:nvPr/>
        </p:nvPicPr>
        <p:blipFill rotWithShape="1">
          <a:blip r:embed="rId6">
            <a:alphaModFix/>
          </a:blip>
          <a:srcRect/>
          <a:stretch/>
        </p:blipFill>
        <p:spPr>
          <a:xfrm>
            <a:off x="303998" y="1702346"/>
            <a:ext cx="1143174" cy="429165"/>
          </a:xfrm>
          <a:prstGeom prst="rect">
            <a:avLst/>
          </a:prstGeom>
          <a:noFill/>
          <a:ln>
            <a:noFill/>
          </a:ln>
        </p:spPr>
      </p:pic>
      <p:sp>
        <p:nvSpPr>
          <p:cNvPr id="424" name="Google Shape;424;p4"/>
          <p:cNvSpPr txBox="1"/>
          <p:nvPr/>
        </p:nvSpPr>
        <p:spPr>
          <a:xfrm>
            <a:off x="620461" y="974745"/>
            <a:ext cx="10287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Sources</a:t>
            </a:r>
            <a:endParaRPr sz="1400" b="0" i="0" u="none" strike="noStrike" cap="none">
              <a:solidFill>
                <a:srgbClr val="000000"/>
              </a:solidFill>
              <a:latin typeface="Arial"/>
              <a:ea typeface="Arial"/>
              <a:cs typeface="Arial"/>
              <a:sym typeface="Arial"/>
            </a:endParaRPr>
          </a:p>
        </p:txBody>
      </p:sp>
      <p:pic>
        <p:nvPicPr>
          <p:cNvPr id="425" name="Google Shape;425;p4"/>
          <p:cNvPicPr preferRelativeResize="0"/>
          <p:nvPr/>
        </p:nvPicPr>
        <p:blipFill rotWithShape="1">
          <a:blip r:embed="rId7">
            <a:alphaModFix/>
          </a:blip>
          <a:srcRect/>
          <a:stretch/>
        </p:blipFill>
        <p:spPr>
          <a:xfrm>
            <a:off x="303998" y="2892797"/>
            <a:ext cx="1255316" cy="429165"/>
          </a:xfrm>
          <a:prstGeom prst="rect">
            <a:avLst/>
          </a:prstGeom>
          <a:noFill/>
          <a:ln>
            <a:noFill/>
          </a:ln>
        </p:spPr>
      </p:pic>
      <p:sp>
        <p:nvSpPr>
          <p:cNvPr id="426" name="Google Shape;426;p4"/>
          <p:cNvSpPr txBox="1"/>
          <p:nvPr/>
        </p:nvSpPr>
        <p:spPr>
          <a:xfrm>
            <a:off x="157279" y="204010"/>
            <a:ext cx="3831431" cy="691754"/>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accent1"/>
              </a:buClr>
              <a:buSzPts val="2400"/>
              <a:buFont typeface="Arial"/>
              <a:buNone/>
            </a:pPr>
            <a:r>
              <a:rPr lang="en" sz="2800" b="1" i="0" u="none" strike="noStrike" cap="none">
                <a:solidFill>
                  <a:schemeClr val="accent1"/>
                </a:solidFill>
                <a:latin typeface="Arial"/>
                <a:ea typeface="Arial"/>
                <a:cs typeface="Arial"/>
                <a:sym typeface="Arial"/>
              </a:rPr>
              <a:t>Sources &amp; Tools</a:t>
            </a:r>
            <a:endParaRPr sz="2800" b="1" i="0" u="none" strike="noStrike" cap="none">
              <a:solidFill>
                <a:schemeClr val="accent1"/>
              </a:solidFill>
              <a:latin typeface="Arial"/>
              <a:ea typeface="Arial"/>
              <a:cs typeface="Arial"/>
              <a:sym typeface="Arial"/>
            </a:endParaRPr>
          </a:p>
        </p:txBody>
      </p:sp>
      <p:grpSp>
        <p:nvGrpSpPr>
          <p:cNvPr id="427" name="Google Shape;427;p4"/>
          <p:cNvGrpSpPr/>
          <p:nvPr/>
        </p:nvGrpSpPr>
        <p:grpSpPr>
          <a:xfrm>
            <a:off x="2087596" y="1267741"/>
            <a:ext cx="1901114" cy="2342794"/>
            <a:chOff x="0" y="0"/>
            <a:chExt cx="1901114" cy="2342794"/>
          </a:xfrm>
        </p:grpSpPr>
        <p:cxnSp>
          <p:nvCxnSpPr>
            <p:cNvPr id="428" name="Google Shape;428;p4"/>
            <p:cNvCxnSpPr/>
            <p:nvPr/>
          </p:nvCxnSpPr>
          <p:spPr>
            <a:xfrm>
              <a:off x="0" y="0"/>
              <a:ext cx="1901114" cy="0"/>
            </a:xfrm>
            <a:prstGeom prst="straightConnector1">
              <a:avLst/>
            </a:prstGeom>
            <a:solidFill>
              <a:srgbClr val="B80B0F"/>
            </a:solidFill>
            <a:ln w="25400" cap="flat" cmpd="sng">
              <a:solidFill>
                <a:srgbClr val="B80B0F"/>
              </a:solidFill>
              <a:prstDash val="solid"/>
              <a:round/>
              <a:headEnd type="none" w="sm" len="sm"/>
              <a:tailEnd type="none" w="sm" len="sm"/>
            </a:ln>
          </p:spPr>
        </p:cxnSp>
        <p:sp>
          <p:nvSpPr>
            <p:cNvPr id="429" name="Google Shape;429;p4"/>
            <p:cNvSpPr/>
            <p:nvPr/>
          </p:nvSpPr>
          <p:spPr>
            <a:xfrm>
              <a:off x="0" y="0"/>
              <a:ext cx="47801" cy="2342794"/>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4"/>
            <p:cNvSpPr txBox="1"/>
            <p:nvPr/>
          </p:nvSpPr>
          <p:spPr>
            <a:xfrm>
              <a:off x="0" y="0"/>
              <a:ext cx="47801" cy="2342794"/>
            </a:xfrm>
            <a:prstGeom prst="rect">
              <a:avLst/>
            </a:prstGeom>
            <a:noFill/>
            <a:ln>
              <a:noFill/>
            </a:ln>
          </p:spPr>
          <p:txBody>
            <a:bodyPr spcFirstLastPara="1" wrap="square" lIns="22850" tIns="22850" rIns="22850" bIns="22850" anchor="t" anchorCtr="0">
              <a:noAutofit/>
            </a:bodyPr>
            <a:lstStyle/>
            <a:p>
              <a:pPr marL="0" marR="0" lvl="0" indent="0" algn="l" rtl="0">
                <a:lnSpc>
                  <a:spcPct val="9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431" name="Google Shape;431;p4"/>
            <p:cNvSpPr/>
            <p:nvPr/>
          </p:nvSpPr>
          <p:spPr>
            <a:xfrm>
              <a:off x="76318" y="36606"/>
              <a:ext cx="1492374" cy="73212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4"/>
            <p:cNvSpPr txBox="1"/>
            <p:nvPr/>
          </p:nvSpPr>
          <p:spPr>
            <a:xfrm>
              <a:off x="76318" y="36606"/>
              <a:ext cx="1492374" cy="732123"/>
            </a:xfrm>
            <a:prstGeom prst="rect">
              <a:avLst/>
            </a:prstGeom>
            <a:noFill/>
            <a:ln>
              <a:noFill/>
            </a:ln>
          </p:spPr>
          <p:txBody>
            <a:bodyPr spcFirstLastPara="1" wrap="square" lIns="41900" tIns="41900" rIns="41900" bIns="41900" anchor="t" anchorCtr="0">
              <a:noAutofit/>
            </a:bodyPr>
            <a:lstStyle/>
            <a:p>
              <a:pPr marL="0" marR="0" lvl="0" indent="0" algn="l" rtl="0">
                <a:lnSpc>
                  <a:spcPct val="9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Open Refine</a:t>
              </a:r>
              <a:endParaRPr sz="1400" b="0" i="0" u="none" strike="noStrike" cap="none">
                <a:solidFill>
                  <a:srgbClr val="000000"/>
                </a:solidFill>
                <a:latin typeface="Arial"/>
                <a:ea typeface="Arial"/>
                <a:cs typeface="Arial"/>
                <a:sym typeface="Arial"/>
              </a:endParaRPr>
            </a:p>
          </p:txBody>
        </p:sp>
        <p:cxnSp>
          <p:nvCxnSpPr>
            <p:cNvPr id="433" name="Google Shape;433;p4"/>
            <p:cNvCxnSpPr/>
            <p:nvPr/>
          </p:nvCxnSpPr>
          <p:spPr>
            <a:xfrm>
              <a:off x="47801" y="768729"/>
              <a:ext cx="1520891" cy="0"/>
            </a:xfrm>
            <a:prstGeom prst="straightConnector1">
              <a:avLst/>
            </a:prstGeom>
            <a:solidFill>
              <a:srgbClr val="B80B0F"/>
            </a:solidFill>
            <a:ln w="25400" cap="flat" cmpd="sng">
              <a:solidFill>
                <a:srgbClr val="DFB9BA"/>
              </a:solidFill>
              <a:prstDash val="solid"/>
              <a:round/>
              <a:headEnd type="none" w="sm" len="sm"/>
              <a:tailEnd type="none" w="sm" len="sm"/>
            </a:ln>
          </p:spPr>
        </p:cxnSp>
        <p:sp>
          <p:nvSpPr>
            <p:cNvPr id="434" name="Google Shape;434;p4"/>
            <p:cNvSpPr/>
            <p:nvPr/>
          </p:nvSpPr>
          <p:spPr>
            <a:xfrm>
              <a:off x="76318" y="805335"/>
              <a:ext cx="1694397" cy="73212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4"/>
            <p:cNvSpPr txBox="1"/>
            <p:nvPr/>
          </p:nvSpPr>
          <p:spPr>
            <a:xfrm>
              <a:off x="76318" y="805335"/>
              <a:ext cx="1694397" cy="732123"/>
            </a:xfrm>
            <a:prstGeom prst="rect">
              <a:avLst/>
            </a:prstGeom>
            <a:noFill/>
            <a:ln>
              <a:noFill/>
            </a:ln>
          </p:spPr>
          <p:txBody>
            <a:bodyPr spcFirstLastPara="1" wrap="square" lIns="38100" tIns="38100" rIns="38100" bIns="38100" anchor="t" anchorCtr="0">
              <a:noAutofit/>
            </a:bodyPr>
            <a:lstStyle/>
            <a:p>
              <a:pPr marL="0" marR="0" lvl="0" indent="0" algn="l" rtl="0">
                <a:lnSpc>
                  <a:spcPct val="90000"/>
                </a:lnSpc>
                <a:spcBef>
                  <a:spcPts val="0"/>
                </a:spcBef>
                <a:spcAft>
                  <a:spcPts val="0"/>
                </a:spcAft>
                <a:buClr>
                  <a:srgbClr val="000000"/>
                </a:buClr>
                <a:buSzPts val="1000"/>
                <a:buFont typeface="Arial"/>
                <a:buNone/>
              </a:pPr>
              <a:r>
                <a:rPr lang="en" sz="1000" b="0" i="0" u="none" strike="noStrike" cap="none">
                  <a:solidFill>
                    <a:srgbClr val="000000"/>
                  </a:solidFill>
                  <a:latin typeface="Quattrocento Sans"/>
                  <a:ea typeface="Quattrocento Sans"/>
                  <a:cs typeface="Quattrocento Sans"/>
                  <a:sym typeface="Quattrocento Sans"/>
                </a:rPr>
                <a:t>Microsoft Excel</a:t>
              </a:r>
              <a:endParaRPr sz="1000" b="0" i="0" u="none" strike="noStrike" cap="none">
                <a:solidFill>
                  <a:srgbClr val="000000"/>
                </a:solidFill>
                <a:latin typeface="Arial"/>
                <a:ea typeface="Arial"/>
                <a:cs typeface="Arial"/>
                <a:sym typeface="Arial"/>
              </a:endParaRPr>
            </a:p>
          </p:txBody>
        </p:sp>
        <p:cxnSp>
          <p:nvCxnSpPr>
            <p:cNvPr id="436" name="Google Shape;436;p4"/>
            <p:cNvCxnSpPr/>
            <p:nvPr/>
          </p:nvCxnSpPr>
          <p:spPr>
            <a:xfrm>
              <a:off x="47801" y="1537458"/>
              <a:ext cx="1520891" cy="0"/>
            </a:xfrm>
            <a:prstGeom prst="straightConnector1">
              <a:avLst/>
            </a:prstGeom>
            <a:solidFill>
              <a:srgbClr val="B80B0F"/>
            </a:solidFill>
            <a:ln w="25400" cap="flat" cmpd="sng">
              <a:solidFill>
                <a:srgbClr val="DFB9BA"/>
              </a:solidFill>
              <a:prstDash val="solid"/>
              <a:round/>
              <a:headEnd type="none" w="sm" len="sm"/>
              <a:tailEnd type="none" w="sm" len="sm"/>
            </a:ln>
          </p:spPr>
        </p:cxnSp>
        <p:sp>
          <p:nvSpPr>
            <p:cNvPr id="437" name="Google Shape;437;p4"/>
            <p:cNvSpPr/>
            <p:nvPr/>
          </p:nvSpPr>
          <p:spPr>
            <a:xfrm>
              <a:off x="76318" y="1574064"/>
              <a:ext cx="1492374" cy="73212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4"/>
            <p:cNvSpPr txBox="1"/>
            <p:nvPr/>
          </p:nvSpPr>
          <p:spPr>
            <a:xfrm>
              <a:off x="76318" y="1574064"/>
              <a:ext cx="1492374" cy="732123"/>
            </a:xfrm>
            <a:prstGeom prst="rect">
              <a:avLst/>
            </a:prstGeom>
            <a:noFill/>
            <a:ln>
              <a:noFill/>
            </a:ln>
          </p:spPr>
          <p:txBody>
            <a:bodyPr spcFirstLastPara="1" wrap="square" lIns="41900" tIns="41900" rIns="41900" bIns="41900" anchor="t" anchorCtr="0">
              <a:noAutofit/>
            </a:bodyPr>
            <a:lstStyle/>
            <a:p>
              <a:pPr marL="0" marR="0" lvl="0" indent="0" algn="l" rtl="0">
                <a:lnSpc>
                  <a:spcPct val="90000"/>
                </a:lnSpc>
                <a:spcBef>
                  <a:spcPts val="0"/>
                </a:spcBef>
                <a:spcAft>
                  <a:spcPts val="0"/>
                </a:spcAft>
                <a:buClr>
                  <a:srgbClr val="000000"/>
                </a:buClr>
                <a:buSzPts val="1050"/>
                <a:buFont typeface="Arial"/>
                <a:buNone/>
              </a:pPr>
              <a:r>
                <a:rPr lang="en" sz="1050" b="0" i="0" u="none" strike="noStrike" cap="none">
                  <a:solidFill>
                    <a:srgbClr val="000000"/>
                  </a:solidFill>
                  <a:latin typeface="Arial"/>
                  <a:ea typeface="Arial"/>
                  <a:cs typeface="Arial"/>
                  <a:sym typeface="Arial"/>
                </a:rPr>
                <a:t>Python</a:t>
              </a:r>
              <a:endParaRPr sz="2400" b="0" i="0" u="none" strike="noStrike" cap="none">
                <a:solidFill>
                  <a:srgbClr val="000000"/>
                </a:solidFill>
                <a:latin typeface="Arial"/>
                <a:ea typeface="Arial"/>
                <a:cs typeface="Arial"/>
                <a:sym typeface="Arial"/>
              </a:endParaRPr>
            </a:p>
          </p:txBody>
        </p:sp>
        <p:cxnSp>
          <p:nvCxnSpPr>
            <p:cNvPr id="439" name="Google Shape;439;p4"/>
            <p:cNvCxnSpPr/>
            <p:nvPr/>
          </p:nvCxnSpPr>
          <p:spPr>
            <a:xfrm>
              <a:off x="47801" y="2306187"/>
              <a:ext cx="1520891" cy="0"/>
            </a:xfrm>
            <a:prstGeom prst="straightConnector1">
              <a:avLst/>
            </a:prstGeom>
            <a:solidFill>
              <a:srgbClr val="B80B0F"/>
            </a:solidFill>
            <a:ln w="25400" cap="flat" cmpd="sng">
              <a:solidFill>
                <a:srgbClr val="DFB9BA"/>
              </a:solidFill>
              <a:prstDash val="solid"/>
              <a:round/>
              <a:headEnd type="none" w="sm" len="sm"/>
              <a:tailEnd type="none" w="sm" len="sm"/>
            </a:ln>
          </p:spPr>
        </p:cxnSp>
      </p:grpSp>
      <p:sp>
        <p:nvSpPr>
          <p:cNvPr id="440" name="Google Shape;440;p4"/>
          <p:cNvSpPr txBox="1"/>
          <p:nvPr/>
        </p:nvSpPr>
        <p:spPr>
          <a:xfrm>
            <a:off x="2087596" y="988025"/>
            <a:ext cx="199787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Ingestion &amp; Cleaning</a:t>
            </a:r>
            <a:endParaRPr sz="1400" b="0" i="0" u="none" strike="noStrike" cap="none">
              <a:solidFill>
                <a:srgbClr val="000000"/>
              </a:solidFill>
              <a:latin typeface="Arial"/>
              <a:ea typeface="Arial"/>
              <a:cs typeface="Arial"/>
              <a:sym typeface="Arial"/>
            </a:endParaRPr>
          </a:p>
        </p:txBody>
      </p:sp>
      <p:pic>
        <p:nvPicPr>
          <p:cNvPr id="441" name="Google Shape;441;p4"/>
          <p:cNvPicPr preferRelativeResize="0"/>
          <p:nvPr/>
        </p:nvPicPr>
        <p:blipFill rotWithShape="1">
          <a:blip r:embed="rId8">
            <a:alphaModFix/>
          </a:blip>
          <a:srcRect l="4438" t="16661"/>
          <a:stretch/>
        </p:blipFill>
        <p:spPr>
          <a:xfrm>
            <a:off x="2215366" y="1576813"/>
            <a:ext cx="755445" cy="323231"/>
          </a:xfrm>
          <a:prstGeom prst="rect">
            <a:avLst/>
          </a:prstGeom>
          <a:noFill/>
          <a:ln>
            <a:noFill/>
          </a:ln>
        </p:spPr>
      </p:pic>
      <p:pic>
        <p:nvPicPr>
          <p:cNvPr id="442" name="Google Shape;442;p4"/>
          <p:cNvPicPr preferRelativeResize="0"/>
          <p:nvPr/>
        </p:nvPicPr>
        <p:blipFill rotWithShape="1">
          <a:blip r:embed="rId9">
            <a:alphaModFix/>
          </a:blip>
          <a:srcRect/>
          <a:stretch/>
        </p:blipFill>
        <p:spPr>
          <a:xfrm>
            <a:off x="2247629" y="2366609"/>
            <a:ext cx="345459" cy="338030"/>
          </a:xfrm>
          <a:prstGeom prst="rect">
            <a:avLst/>
          </a:prstGeom>
          <a:noFill/>
          <a:ln>
            <a:noFill/>
          </a:ln>
        </p:spPr>
      </p:pic>
      <p:grpSp>
        <p:nvGrpSpPr>
          <p:cNvPr id="443" name="Google Shape;443;p4"/>
          <p:cNvGrpSpPr/>
          <p:nvPr/>
        </p:nvGrpSpPr>
        <p:grpSpPr>
          <a:xfrm>
            <a:off x="4213239" y="1267741"/>
            <a:ext cx="1702768" cy="2225866"/>
            <a:chOff x="0" y="0"/>
            <a:chExt cx="1702768" cy="2342794"/>
          </a:xfrm>
        </p:grpSpPr>
        <p:cxnSp>
          <p:nvCxnSpPr>
            <p:cNvPr id="444" name="Google Shape;444;p4"/>
            <p:cNvCxnSpPr/>
            <p:nvPr/>
          </p:nvCxnSpPr>
          <p:spPr>
            <a:xfrm>
              <a:off x="0" y="0"/>
              <a:ext cx="1702768" cy="0"/>
            </a:xfrm>
            <a:prstGeom prst="straightConnector1">
              <a:avLst/>
            </a:prstGeom>
            <a:solidFill>
              <a:srgbClr val="B80B0F"/>
            </a:solidFill>
            <a:ln w="25400" cap="flat" cmpd="sng">
              <a:solidFill>
                <a:srgbClr val="B80B0F"/>
              </a:solidFill>
              <a:prstDash val="solid"/>
              <a:round/>
              <a:headEnd type="none" w="sm" len="sm"/>
              <a:tailEnd type="none" w="sm" len="sm"/>
            </a:ln>
          </p:spPr>
        </p:cxnSp>
        <p:sp>
          <p:nvSpPr>
            <p:cNvPr id="445" name="Google Shape;445;p4"/>
            <p:cNvSpPr/>
            <p:nvPr/>
          </p:nvSpPr>
          <p:spPr>
            <a:xfrm flipH="1">
              <a:off x="0" y="0"/>
              <a:ext cx="58520" cy="2342794"/>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4"/>
            <p:cNvSpPr txBox="1"/>
            <p:nvPr/>
          </p:nvSpPr>
          <p:spPr>
            <a:xfrm>
              <a:off x="0" y="0"/>
              <a:ext cx="58520" cy="2342794"/>
            </a:xfrm>
            <a:prstGeom prst="rect">
              <a:avLst/>
            </a:prstGeom>
            <a:noFill/>
            <a:ln>
              <a:noFill/>
            </a:ln>
          </p:spPr>
          <p:txBody>
            <a:bodyPr spcFirstLastPara="1" wrap="square" lIns="22850" tIns="22850" rIns="22850" bIns="22850" anchor="t" anchorCtr="0">
              <a:noAutofit/>
            </a:bodyPr>
            <a:lstStyle/>
            <a:p>
              <a:pPr marL="0" marR="0" lvl="0" indent="0" algn="l" rtl="0">
                <a:lnSpc>
                  <a:spcPct val="9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447" name="Google Shape;447;p4"/>
            <p:cNvSpPr/>
            <p:nvPr/>
          </p:nvSpPr>
          <p:spPr>
            <a:xfrm>
              <a:off x="84062" y="59828"/>
              <a:ext cx="1336672" cy="119656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4"/>
            <p:cNvSpPr txBox="1"/>
            <p:nvPr/>
          </p:nvSpPr>
          <p:spPr>
            <a:xfrm>
              <a:off x="84061" y="59829"/>
              <a:ext cx="1553729" cy="287417"/>
            </a:xfrm>
            <a:prstGeom prst="rect">
              <a:avLst/>
            </a:prstGeom>
            <a:noFill/>
            <a:ln>
              <a:noFill/>
            </a:ln>
          </p:spPr>
          <p:txBody>
            <a:bodyPr spcFirstLastPara="1" wrap="square" lIns="41900" tIns="41900" rIns="41900" bIns="41900" anchor="t" anchorCtr="0">
              <a:noAutofit/>
            </a:bodyPr>
            <a:lstStyle/>
            <a:p>
              <a:pPr marL="0" marR="0" lvl="0" indent="0" algn="l" rtl="0">
                <a:lnSpc>
                  <a:spcPct val="90000"/>
                </a:lnSpc>
                <a:spcBef>
                  <a:spcPts val="0"/>
                </a:spcBef>
                <a:spcAft>
                  <a:spcPts val="0"/>
                </a:spcAft>
                <a:buClr>
                  <a:srgbClr val="000000"/>
                </a:buClr>
                <a:buSzPts val="1050"/>
                <a:buFont typeface="Arial"/>
                <a:buNone/>
              </a:pPr>
              <a:r>
                <a:rPr lang="en" sz="1050" b="0" i="0" u="none" strike="noStrike" cap="none">
                  <a:solidFill>
                    <a:srgbClr val="000000"/>
                  </a:solidFill>
                  <a:latin typeface="Arial"/>
                  <a:ea typeface="Arial"/>
                  <a:cs typeface="Arial"/>
                  <a:sym typeface="Arial"/>
                </a:rPr>
                <a:t>Google Cloud Platform</a:t>
              </a:r>
              <a:endParaRPr sz="1400" b="0" i="0" u="none" strike="noStrike" cap="none">
                <a:solidFill>
                  <a:srgbClr val="000000"/>
                </a:solidFill>
                <a:latin typeface="Arial"/>
                <a:ea typeface="Arial"/>
                <a:cs typeface="Arial"/>
                <a:sym typeface="Arial"/>
              </a:endParaRPr>
            </a:p>
          </p:txBody>
        </p:sp>
        <p:cxnSp>
          <p:nvCxnSpPr>
            <p:cNvPr id="449" name="Google Shape;449;p4"/>
            <p:cNvCxnSpPr/>
            <p:nvPr/>
          </p:nvCxnSpPr>
          <p:spPr>
            <a:xfrm>
              <a:off x="64883" y="813819"/>
              <a:ext cx="1362214" cy="0"/>
            </a:xfrm>
            <a:prstGeom prst="straightConnector1">
              <a:avLst/>
            </a:prstGeom>
            <a:solidFill>
              <a:srgbClr val="B80B0F"/>
            </a:solidFill>
            <a:ln w="25400" cap="flat" cmpd="sng">
              <a:solidFill>
                <a:srgbClr val="DFB9BA"/>
              </a:solidFill>
              <a:prstDash val="solid"/>
              <a:round/>
              <a:headEnd type="none" w="sm" len="sm"/>
              <a:tailEnd type="none" w="sm" len="sm"/>
            </a:ln>
          </p:spPr>
        </p:cxnSp>
        <p:sp>
          <p:nvSpPr>
            <p:cNvPr id="450" name="Google Shape;450;p4"/>
            <p:cNvSpPr/>
            <p:nvPr/>
          </p:nvSpPr>
          <p:spPr>
            <a:xfrm>
              <a:off x="84062" y="1316220"/>
              <a:ext cx="1336672" cy="96347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4"/>
            <p:cNvSpPr txBox="1"/>
            <p:nvPr/>
          </p:nvSpPr>
          <p:spPr>
            <a:xfrm>
              <a:off x="70319" y="865035"/>
              <a:ext cx="1336672" cy="276640"/>
            </a:xfrm>
            <a:prstGeom prst="rect">
              <a:avLst/>
            </a:prstGeom>
            <a:noFill/>
            <a:ln>
              <a:noFill/>
            </a:ln>
          </p:spPr>
          <p:txBody>
            <a:bodyPr spcFirstLastPara="1" wrap="square" lIns="38100" tIns="38100" rIns="38100" bIns="38100" anchor="t" anchorCtr="0">
              <a:noAutofit/>
            </a:bodyPr>
            <a:lstStyle/>
            <a:p>
              <a:pPr marL="0" marR="0" lvl="0" indent="0" algn="l" rtl="0">
                <a:lnSpc>
                  <a:spcPct val="9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SQL</a:t>
              </a:r>
              <a:endParaRPr sz="1400" b="0" i="0" u="none" strike="noStrike" cap="none">
                <a:solidFill>
                  <a:srgbClr val="000000"/>
                </a:solidFill>
                <a:latin typeface="Arial"/>
                <a:ea typeface="Arial"/>
                <a:cs typeface="Arial"/>
                <a:sym typeface="Arial"/>
              </a:endParaRPr>
            </a:p>
          </p:txBody>
        </p:sp>
        <p:cxnSp>
          <p:nvCxnSpPr>
            <p:cNvPr id="452" name="Google Shape;452;p4"/>
            <p:cNvCxnSpPr/>
            <p:nvPr/>
          </p:nvCxnSpPr>
          <p:spPr>
            <a:xfrm>
              <a:off x="57548" y="1618223"/>
              <a:ext cx="1362214" cy="0"/>
            </a:xfrm>
            <a:prstGeom prst="straightConnector1">
              <a:avLst/>
            </a:prstGeom>
            <a:solidFill>
              <a:srgbClr val="B80B0F"/>
            </a:solidFill>
            <a:ln w="25400" cap="flat" cmpd="sng">
              <a:solidFill>
                <a:srgbClr val="DFB9BA"/>
              </a:solidFill>
              <a:prstDash val="solid"/>
              <a:round/>
              <a:headEnd type="none" w="sm" len="sm"/>
              <a:tailEnd type="none" w="sm" len="sm"/>
            </a:ln>
          </p:spPr>
        </p:cxnSp>
      </p:grpSp>
      <p:sp>
        <p:nvSpPr>
          <p:cNvPr id="453" name="Google Shape;453;p4"/>
          <p:cNvSpPr txBox="1"/>
          <p:nvPr/>
        </p:nvSpPr>
        <p:spPr>
          <a:xfrm>
            <a:off x="4428562" y="959964"/>
            <a:ext cx="129341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Warehousing</a:t>
            </a:r>
            <a:endParaRPr sz="1400" b="0" i="0" u="none" strike="noStrike" cap="none">
              <a:solidFill>
                <a:srgbClr val="000000"/>
              </a:solidFill>
              <a:latin typeface="Arial"/>
              <a:ea typeface="Arial"/>
              <a:cs typeface="Arial"/>
              <a:sym typeface="Arial"/>
            </a:endParaRPr>
          </a:p>
        </p:txBody>
      </p:sp>
      <p:grpSp>
        <p:nvGrpSpPr>
          <p:cNvPr id="454" name="Google Shape;454;p4"/>
          <p:cNvGrpSpPr/>
          <p:nvPr/>
        </p:nvGrpSpPr>
        <p:grpSpPr>
          <a:xfrm>
            <a:off x="6264478" y="1280950"/>
            <a:ext cx="1971846" cy="2746444"/>
            <a:chOff x="0" y="0"/>
            <a:chExt cx="1971846" cy="2746444"/>
          </a:xfrm>
        </p:grpSpPr>
        <p:cxnSp>
          <p:nvCxnSpPr>
            <p:cNvPr id="455" name="Google Shape;455;p4"/>
            <p:cNvCxnSpPr/>
            <p:nvPr/>
          </p:nvCxnSpPr>
          <p:spPr>
            <a:xfrm>
              <a:off x="0" y="0"/>
              <a:ext cx="1971846" cy="0"/>
            </a:xfrm>
            <a:prstGeom prst="straightConnector1">
              <a:avLst/>
            </a:prstGeom>
            <a:solidFill>
              <a:srgbClr val="B80B0F"/>
            </a:solidFill>
            <a:ln w="25400" cap="flat" cmpd="sng">
              <a:solidFill>
                <a:srgbClr val="B80B0F"/>
              </a:solidFill>
              <a:prstDash val="solid"/>
              <a:round/>
              <a:headEnd type="none" w="sm" len="sm"/>
              <a:tailEnd type="none" w="sm" len="sm"/>
            </a:ln>
          </p:spPr>
        </p:cxnSp>
        <p:sp>
          <p:nvSpPr>
            <p:cNvPr id="456" name="Google Shape;456;p4"/>
            <p:cNvSpPr/>
            <p:nvPr/>
          </p:nvSpPr>
          <p:spPr>
            <a:xfrm>
              <a:off x="0" y="0"/>
              <a:ext cx="49580" cy="2746444"/>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4"/>
            <p:cNvSpPr txBox="1"/>
            <p:nvPr/>
          </p:nvSpPr>
          <p:spPr>
            <a:xfrm>
              <a:off x="0" y="0"/>
              <a:ext cx="49580" cy="2746444"/>
            </a:xfrm>
            <a:prstGeom prst="rect">
              <a:avLst/>
            </a:prstGeom>
            <a:noFill/>
            <a:ln>
              <a:noFill/>
            </a:ln>
          </p:spPr>
          <p:txBody>
            <a:bodyPr spcFirstLastPara="1" wrap="square" lIns="22850" tIns="22850" rIns="22850" bIns="22850" anchor="t" anchorCtr="0">
              <a:noAutofit/>
            </a:bodyPr>
            <a:lstStyle/>
            <a:p>
              <a:pPr marL="0" marR="0" lvl="0" indent="0" algn="l" rtl="0">
                <a:lnSpc>
                  <a:spcPct val="9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p:txBody>
        </p:sp>
        <p:sp>
          <p:nvSpPr>
            <p:cNvPr id="458" name="Google Shape;458;p4"/>
            <p:cNvSpPr/>
            <p:nvPr/>
          </p:nvSpPr>
          <p:spPr>
            <a:xfrm>
              <a:off x="79157" y="25882"/>
              <a:ext cx="1547899" cy="51764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4"/>
            <p:cNvSpPr txBox="1"/>
            <p:nvPr/>
          </p:nvSpPr>
          <p:spPr>
            <a:xfrm>
              <a:off x="79157" y="25882"/>
              <a:ext cx="1547899" cy="517640"/>
            </a:xfrm>
            <a:prstGeom prst="rect">
              <a:avLst/>
            </a:prstGeom>
            <a:noFill/>
            <a:ln>
              <a:noFill/>
            </a:ln>
          </p:spPr>
          <p:txBody>
            <a:bodyPr spcFirstLastPara="1" wrap="square" lIns="41900" tIns="41900" rIns="41900" bIns="41900" anchor="t" anchorCtr="0">
              <a:noAutofit/>
            </a:bodyPr>
            <a:lstStyle/>
            <a:p>
              <a:pPr marL="0" marR="0" lvl="0" indent="0" algn="l" rtl="0">
                <a:lnSpc>
                  <a:spcPct val="9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Tableau</a:t>
              </a:r>
              <a:endParaRPr sz="1100" b="0" i="0" u="none" strike="noStrike" cap="none">
                <a:solidFill>
                  <a:srgbClr val="000000"/>
                </a:solidFill>
                <a:latin typeface="Arial"/>
                <a:ea typeface="Arial"/>
                <a:cs typeface="Arial"/>
                <a:sym typeface="Arial"/>
              </a:endParaRPr>
            </a:p>
          </p:txBody>
        </p:sp>
        <p:cxnSp>
          <p:nvCxnSpPr>
            <p:cNvPr id="460" name="Google Shape;460;p4"/>
            <p:cNvCxnSpPr/>
            <p:nvPr/>
          </p:nvCxnSpPr>
          <p:spPr>
            <a:xfrm>
              <a:off x="49580" y="543522"/>
              <a:ext cx="1577476" cy="0"/>
            </a:xfrm>
            <a:prstGeom prst="straightConnector1">
              <a:avLst/>
            </a:prstGeom>
            <a:solidFill>
              <a:srgbClr val="B80B0F"/>
            </a:solidFill>
            <a:ln w="25400" cap="flat" cmpd="sng">
              <a:solidFill>
                <a:srgbClr val="DFB9BA"/>
              </a:solidFill>
              <a:prstDash val="solid"/>
              <a:round/>
              <a:headEnd type="none" w="sm" len="sm"/>
              <a:tailEnd type="none" w="sm" len="sm"/>
            </a:ln>
          </p:spPr>
        </p:cxnSp>
        <p:sp>
          <p:nvSpPr>
            <p:cNvPr id="461" name="Google Shape;461;p4"/>
            <p:cNvSpPr/>
            <p:nvPr/>
          </p:nvSpPr>
          <p:spPr>
            <a:xfrm>
              <a:off x="79157" y="569404"/>
              <a:ext cx="1757438" cy="51764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4"/>
            <p:cNvSpPr txBox="1"/>
            <p:nvPr/>
          </p:nvSpPr>
          <p:spPr>
            <a:xfrm>
              <a:off x="79157" y="569404"/>
              <a:ext cx="1757438" cy="517640"/>
            </a:xfrm>
            <a:prstGeom prst="rect">
              <a:avLst/>
            </a:prstGeom>
            <a:noFill/>
            <a:ln>
              <a:noFill/>
            </a:ln>
          </p:spPr>
          <p:txBody>
            <a:bodyPr spcFirstLastPara="1" wrap="square" lIns="38100" tIns="38100" rIns="38100" bIns="38100" anchor="t" anchorCtr="0">
              <a:noAutofit/>
            </a:bodyPr>
            <a:lstStyle/>
            <a:p>
              <a:pPr marL="0" marR="0" lvl="0" indent="0" algn="l" rtl="0">
                <a:lnSpc>
                  <a:spcPct val="90000"/>
                </a:lnSpc>
                <a:spcBef>
                  <a:spcPts val="0"/>
                </a:spcBef>
                <a:spcAft>
                  <a:spcPts val="0"/>
                </a:spcAft>
                <a:buClr>
                  <a:srgbClr val="000000"/>
                </a:buClr>
                <a:buSzPts val="1000"/>
                <a:buFont typeface="Arial"/>
                <a:buNone/>
              </a:pPr>
              <a:r>
                <a:rPr lang="en" sz="1000" b="0" i="0" u="none" strike="noStrike" cap="none">
                  <a:solidFill>
                    <a:srgbClr val="000000"/>
                  </a:solidFill>
                  <a:latin typeface="Quattrocento Sans"/>
                  <a:ea typeface="Quattrocento Sans"/>
                  <a:cs typeface="Quattrocento Sans"/>
                  <a:sym typeface="Quattrocento Sans"/>
                </a:rPr>
                <a:t>Kepler</a:t>
              </a:r>
              <a:endParaRPr sz="1000" b="0" i="0" u="none" strike="noStrike" cap="none">
                <a:solidFill>
                  <a:srgbClr val="000000"/>
                </a:solidFill>
                <a:latin typeface="Arial"/>
                <a:ea typeface="Arial"/>
                <a:cs typeface="Arial"/>
                <a:sym typeface="Arial"/>
              </a:endParaRPr>
            </a:p>
          </p:txBody>
        </p:sp>
        <p:cxnSp>
          <p:nvCxnSpPr>
            <p:cNvPr id="463" name="Google Shape;463;p4"/>
            <p:cNvCxnSpPr/>
            <p:nvPr/>
          </p:nvCxnSpPr>
          <p:spPr>
            <a:xfrm>
              <a:off x="49580" y="1087044"/>
              <a:ext cx="1577476" cy="0"/>
            </a:xfrm>
            <a:prstGeom prst="straightConnector1">
              <a:avLst/>
            </a:prstGeom>
            <a:solidFill>
              <a:srgbClr val="B80B0F"/>
            </a:solidFill>
            <a:ln w="25400" cap="flat" cmpd="sng">
              <a:solidFill>
                <a:srgbClr val="DFB9BA"/>
              </a:solidFill>
              <a:prstDash val="solid"/>
              <a:round/>
              <a:headEnd type="none" w="sm" len="sm"/>
              <a:tailEnd type="none" w="sm" len="sm"/>
            </a:ln>
          </p:spPr>
        </p:cxnSp>
        <p:sp>
          <p:nvSpPr>
            <p:cNvPr id="464" name="Google Shape;464;p4"/>
            <p:cNvSpPr/>
            <p:nvPr/>
          </p:nvSpPr>
          <p:spPr>
            <a:xfrm>
              <a:off x="79157" y="1112926"/>
              <a:ext cx="1547899" cy="51764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4"/>
            <p:cNvSpPr txBox="1"/>
            <p:nvPr/>
          </p:nvSpPr>
          <p:spPr>
            <a:xfrm>
              <a:off x="79157" y="1112926"/>
              <a:ext cx="1547899" cy="517640"/>
            </a:xfrm>
            <a:prstGeom prst="rect">
              <a:avLst/>
            </a:prstGeom>
            <a:noFill/>
            <a:ln>
              <a:noFill/>
            </a:ln>
          </p:spPr>
          <p:txBody>
            <a:bodyPr spcFirstLastPara="1" wrap="square" lIns="38100" tIns="38100" rIns="38100" bIns="38100" anchor="t" anchorCtr="0">
              <a:noAutofit/>
            </a:bodyPr>
            <a:lstStyle/>
            <a:p>
              <a:pPr marL="0" marR="0" lvl="0" indent="0" algn="l" rtl="0">
                <a:lnSpc>
                  <a:spcPct val="9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Mapbox</a:t>
              </a:r>
              <a:endParaRPr sz="1000" b="0" i="0" u="none" strike="noStrike" cap="none">
                <a:solidFill>
                  <a:srgbClr val="000000"/>
                </a:solidFill>
                <a:latin typeface="Arial"/>
                <a:ea typeface="Arial"/>
                <a:cs typeface="Arial"/>
                <a:sym typeface="Arial"/>
              </a:endParaRPr>
            </a:p>
          </p:txBody>
        </p:sp>
        <p:cxnSp>
          <p:nvCxnSpPr>
            <p:cNvPr id="466" name="Google Shape;466;p4"/>
            <p:cNvCxnSpPr/>
            <p:nvPr/>
          </p:nvCxnSpPr>
          <p:spPr>
            <a:xfrm>
              <a:off x="49580" y="1630567"/>
              <a:ext cx="1577476" cy="0"/>
            </a:xfrm>
            <a:prstGeom prst="straightConnector1">
              <a:avLst/>
            </a:prstGeom>
            <a:solidFill>
              <a:srgbClr val="B80B0F"/>
            </a:solidFill>
            <a:ln w="25400" cap="flat" cmpd="sng">
              <a:solidFill>
                <a:srgbClr val="DFB9BA"/>
              </a:solidFill>
              <a:prstDash val="solid"/>
              <a:round/>
              <a:headEnd type="none" w="sm" len="sm"/>
              <a:tailEnd type="none" w="sm" len="sm"/>
            </a:ln>
          </p:spPr>
        </p:cxnSp>
        <p:sp>
          <p:nvSpPr>
            <p:cNvPr id="467" name="Google Shape;467;p4"/>
            <p:cNvSpPr/>
            <p:nvPr/>
          </p:nvSpPr>
          <p:spPr>
            <a:xfrm>
              <a:off x="79157" y="1656449"/>
              <a:ext cx="1547899" cy="51764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4"/>
            <p:cNvSpPr txBox="1"/>
            <p:nvPr/>
          </p:nvSpPr>
          <p:spPr>
            <a:xfrm>
              <a:off x="79157" y="1656449"/>
              <a:ext cx="1547899" cy="517640"/>
            </a:xfrm>
            <a:prstGeom prst="rect">
              <a:avLst/>
            </a:prstGeom>
            <a:noFill/>
            <a:ln>
              <a:noFill/>
            </a:ln>
          </p:spPr>
          <p:txBody>
            <a:bodyPr spcFirstLastPara="1" wrap="square" lIns="38100" tIns="38100" rIns="38100" bIns="38100" anchor="t" anchorCtr="0">
              <a:noAutofit/>
            </a:bodyPr>
            <a:lstStyle/>
            <a:p>
              <a:pPr marL="0" marR="0" lvl="0" indent="0" algn="l" rtl="0">
                <a:lnSpc>
                  <a:spcPct val="9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MongoDB</a:t>
              </a:r>
              <a:endParaRPr sz="1400" b="0" i="0" u="none" strike="noStrike" cap="none">
                <a:solidFill>
                  <a:srgbClr val="000000"/>
                </a:solidFill>
                <a:latin typeface="Arial"/>
                <a:ea typeface="Arial"/>
                <a:cs typeface="Arial"/>
                <a:sym typeface="Arial"/>
              </a:endParaRPr>
            </a:p>
          </p:txBody>
        </p:sp>
        <p:cxnSp>
          <p:nvCxnSpPr>
            <p:cNvPr id="469" name="Google Shape;469;p4"/>
            <p:cNvCxnSpPr/>
            <p:nvPr/>
          </p:nvCxnSpPr>
          <p:spPr>
            <a:xfrm>
              <a:off x="49580" y="2174089"/>
              <a:ext cx="1577476" cy="0"/>
            </a:xfrm>
            <a:prstGeom prst="straightConnector1">
              <a:avLst/>
            </a:prstGeom>
            <a:solidFill>
              <a:srgbClr val="B80B0F"/>
            </a:solidFill>
            <a:ln w="25400" cap="flat" cmpd="sng">
              <a:solidFill>
                <a:srgbClr val="DFB9BA"/>
              </a:solidFill>
              <a:prstDash val="solid"/>
              <a:round/>
              <a:headEnd type="none" w="sm" len="sm"/>
              <a:tailEnd type="none" w="sm" len="sm"/>
            </a:ln>
          </p:spPr>
        </p:cxnSp>
        <p:sp>
          <p:nvSpPr>
            <p:cNvPr id="470" name="Google Shape;470;p4"/>
            <p:cNvSpPr/>
            <p:nvPr/>
          </p:nvSpPr>
          <p:spPr>
            <a:xfrm>
              <a:off x="79157" y="2199971"/>
              <a:ext cx="1547899" cy="51764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4"/>
            <p:cNvSpPr txBox="1"/>
            <p:nvPr/>
          </p:nvSpPr>
          <p:spPr>
            <a:xfrm>
              <a:off x="79157" y="2199971"/>
              <a:ext cx="1547899" cy="517640"/>
            </a:xfrm>
            <a:prstGeom prst="rect">
              <a:avLst/>
            </a:prstGeom>
            <a:noFill/>
            <a:ln>
              <a:noFill/>
            </a:ln>
          </p:spPr>
          <p:txBody>
            <a:bodyPr spcFirstLastPara="1" wrap="square" lIns="41900" tIns="41900" rIns="41900" bIns="41900" anchor="t" anchorCtr="0">
              <a:noAutofit/>
            </a:bodyPr>
            <a:lstStyle/>
            <a:p>
              <a:pPr marL="0" marR="0" lvl="0" indent="0" algn="l" rtl="0">
                <a:lnSpc>
                  <a:spcPct val="90000"/>
                </a:lnSpc>
                <a:spcBef>
                  <a:spcPts val="0"/>
                </a:spcBef>
                <a:spcAft>
                  <a:spcPts val="0"/>
                </a:spcAft>
                <a:buClr>
                  <a:srgbClr val="000000"/>
                </a:buClr>
                <a:buSzPts val="1050"/>
                <a:buFont typeface="Arial"/>
                <a:buNone/>
              </a:pPr>
              <a:r>
                <a:rPr lang="en" sz="1050" b="0" i="0" u="none" strike="noStrike" cap="none">
                  <a:solidFill>
                    <a:srgbClr val="000000"/>
                  </a:solidFill>
                  <a:latin typeface="Arial"/>
                  <a:ea typeface="Arial"/>
                  <a:cs typeface="Arial"/>
                  <a:sym typeface="Arial"/>
                </a:rPr>
                <a:t>Python</a:t>
              </a:r>
              <a:endParaRPr sz="1000" b="0" i="0" u="none" strike="noStrike" cap="none">
                <a:solidFill>
                  <a:srgbClr val="000000"/>
                </a:solidFill>
                <a:latin typeface="Arial"/>
                <a:ea typeface="Arial"/>
                <a:cs typeface="Arial"/>
                <a:sym typeface="Arial"/>
              </a:endParaRPr>
            </a:p>
          </p:txBody>
        </p:sp>
        <p:cxnSp>
          <p:nvCxnSpPr>
            <p:cNvPr id="472" name="Google Shape;472;p4"/>
            <p:cNvCxnSpPr/>
            <p:nvPr/>
          </p:nvCxnSpPr>
          <p:spPr>
            <a:xfrm>
              <a:off x="49580" y="2717611"/>
              <a:ext cx="1577476" cy="0"/>
            </a:xfrm>
            <a:prstGeom prst="straightConnector1">
              <a:avLst/>
            </a:prstGeom>
            <a:solidFill>
              <a:srgbClr val="B80B0F"/>
            </a:solidFill>
            <a:ln w="25400" cap="flat" cmpd="sng">
              <a:solidFill>
                <a:srgbClr val="DFB9BA"/>
              </a:solidFill>
              <a:prstDash val="solid"/>
              <a:round/>
              <a:headEnd type="none" w="sm" len="sm"/>
              <a:tailEnd type="none" w="sm" len="sm"/>
            </a:ln>
          </p:spPr>
        </p:cxnSp>
      </p:grpSp>
      <p:sp>
        <p:nvSpPr>
          <p:cNvPr id="473" name="Google Shape;473;p4"/>
          <p:cNvSpPr txBox="1"/>
          <p:nvPr/>
        </p:nvSpPr>
        <p:spPr>
          <a:xfrm>
            <a:off x="6204175" y="958325"/>
            <a:ext cx="23889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Visualization &amp; Analytics</a:t>
            </a:r>
            <a:endParaRPr sz="1400" b="0" i="0" u="none" strike="noStrike" cap="none">
              <a:solidFill>
                <a:srgbClr val="000000"/>
              </a:solidFill>
              <a:latin typeface="Arial"/>
              <a:ea typeface="Arial"/>
              <a:cs typeface="Arial"/>
              <a:sym typeface="Arial"/>
            </a:endParaRPr>
          </a:p>
        </p:txBody>
      </p:sp>
      <p:pic>
        <p:nvPicPr>
          <p:cNvPr id="474" name="Google Shape;474;p4"/>
          <p:cNvPicPr preferRelativeResize="0"/>
          <p:nvPr/>
        </p:nvPicPr>
        <p:blipFill rotWithShape="1">
          <a:blip r:embed="rId10">
            <a:alphaModFix/>
          </a:blip>
          <a:srcRect/>
          <a:stretch/>
        </p:blipFill>
        <p:spPr>
          <a:xfrm>
            <a:off x="6310943" y="1516089"/>
            <a:ext cx="984566" cy="227866"/>
          </a:xfrm>
          <a:prstGeom prst="rect">
            <a:avLst/>
          </a:prstGeom>
          <a:noFill/>
          <a:ln>
            <a:noFill/>
          </a:ln>
        </p:spPr>
      </p:pic>
      <p:pic>
        <p:nvPicPr>
          <p:cNvPr id="475" name="Google Shape;475;p4" descr="The Python Logo | Python Software Foundation"/>
          <p:cNvPicPr preferRelativeResize="0"/>
          <p:nvPr/>
        </p:nvPicPr>
        <p:blipFill rotWithShape="1">
          <a:blip r:embed="rId5">
            <a:alphaModFix/>
          </a:blip>
          <a:srcRect/>
          <a:stretch/>
        </p:blipFill>
        <p:spPr>
          <a:xfrm>
            <a:off x="6379950" y="3752277"/>
            <a:ext cx="792451" cy="225371"/>
          </a:xfrm>
          <a:prstGeom prst="rect">
            <a:avLst/>
          </a:prstGeom>
          <a:noFill/>
          <a:ln>
            <a:noFill/>
          </a:ln>
        </p:spPr>
      </p:pic>
      <p:pic>
        <p:nvPicPr>
          <p:cNvPr id="476" name="Google Shape;476;p4"/>
          <p:cNvPicPr preferRelativeResize="0"/>
          <p:nvPr/>
        </p:nvPicPr>
        <p:blipFill rotWithShape="1">
          <a:blip r:embed="rId11">
            <a:alphaModFix/>
          </a:blip>
          <a:srcRect/>
          <a:stretch/>
        </p:blipFill>
        <p:spPr>
          <a:xfrm>
            <a:off x="6382667" y="2029632"/>
            <a:ext cx="968368" cy="281583"/>
          </a:xfrm>
          <a:prstGeom prst="rect">
            <a:avLst/>
          </a:prstGeom>
          <a:noFill/>
          <a:ln>
            <a:noFill/>
          </a:ln>
        </p:spPr>
      </p:pic>
      <p:pic>
        <p:nvPicPr>
          <p:cNvPr id="477" name="Google Shape;477;p4"/>
          <p:cNvPicPr preferRelativeResize="0"/>
          <p:nvPr/>
        </p:nvPicPr>
        <p:blipFill rotWithShape="1">
          <a:blip r:embed="rId12">
            <a:alphaModFix/>
          </a:blip>
          <a:srcRect/>
          <a:stretch/>
        </p:blipFill>
        <p:spPr>
          <a:xfrm>
            <a:off x="6384637" y="3135756"/>
            <a:ext cx="966398" cy="276536"/>
          </a:xfrm>
          <a:prstGeom prst="rect">
            <a:avLst/>
          </a:prstGeom>
          <a:noFill/>
          <a:ln>
            <a:noFill/>
          </a:ln>
        </p:spPr>
      </p:pic>
      <p:pic>
        <p:nvPicPr>
          <p:cNvPr id="478" name="Google Shape;478;p4"/>
          <p:cNvPicPr preferRelativeResize="0"/>
          <p:nvPr/>
        </p:nvPicPr>
        <p:blipFill rotWithShape="1">
          <a:blip r:embed="rId13">
            <a:alphaModFix/>
          </a:blip>
          <a:srcRect/>
          <a:stretch/>
        </p:blipFill>
        <p:spPr>
          <a:xfrm>
            <a:off x="6379950" y="2621857"/>
            <a:ext cx="753715" cy="255569"/>
          </a:xfrm>
          <a:prstGeom prst="rect">
            <a:avLst/>
          </a:prstGeom>
          <a:noFill/>
          <a:ln>
            <a:noFill/>
          </a:ln>
        </p:spPr>
      </p:pic>
      <p:grpSp>
        <p:nvGrpSpPr>
          <p:cNvPr id="479" name="Google Shape;479;p4"/>
          <p:cNvGrpSpPr/>
          <p:nvPr/>
        </p:nvGrpSpPr>
        <p:grpSpPr>
          <a:xfrm>
            <a:off x="70777" y="29636"/>
            <a:ext cx="8621446" cy="192037"/>
            <a:chOff x="8431" y="0"/>
            <a:chExt cx="8621446" cy="192037"/>
          </a:xfrm>
        </p:grpSpPr>
        <p:sp>
          <p:nvSpPr>
            <p:cNvPr id="480" name="Google Shape;480;p4"/>
            <p:cNvSpPr/>
            <p:nvPr/>
          </p:nvSpPr>
          <p:spPr>
            <a:xfrm>
              <a:off x="8431" y="0"/>
              <a:ext cx="1306279" cy="192037"/>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4"/>
            <p:cNvSpPr txBox="1"/>
            <p:nvPr/>
          </p:nvSpPr>
          <p:spPr>
            <a:xfrm>
              <a:off x="14056" y="5625"/>
              <a:ext cx="1295029" cy="180787"/>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 sz="1100" b="0" i="0" u="none" strike="noStrike" cap="none">
                  <a:solidFill>
                    <a:schemeClr val="lt1"/>
                  </a:solidFill>
                  <a:latin typeface="Arial"/>
                  <a:ea typeface="Arial"/>
                  <a:cs typeface="Arial"/>
                  <a:sym typeface="Arial"/>
                </a:rPr>
                <a:t>Introduction</a:t>
              </a:r>
              <a:endParaRPr sz="2400" b="0" i="0" u="none" strike="noStrike" cap="none">
                <a:solidFill>
                  <a:schemeClr val="lt1"/>
                </a:solidFill>
                <a:latin typeface="Arial"/>
                <a:ea typeface="Arial"/>
                <a:cs typeface="Arial"/>
                <a:sym typeface="Arial"/>
              </a:endParaRPr>
            </a:p>
          </p:txBody>
        </p:sp>
        <p:sp>
          <p:nvSpPr>
            <p:cNvPr id="482" name="Google Shape;482;p4"/>
            <p:cNvSpPr/>
            <p:nvPr/>
          </p:nvSpPr>
          <p:spPr>
            <a:xfrm>
              <a:off x="1445339" y="0"/>
              <a:ext cx="276931" cy="192037"/>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4"/>
            <p:cNvSpPr txBox="1"/>
            <p:nvPr/>
          </p:nvSpPr>
          <p:spPr>
            <a:xfrm>
              <a:off x="1445339" y="38407"/>
              <a:ext cx="219320" cy="1152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484" name="Google Shape;484;p4"/>
            <p:cNvSpPr/>
            <p:nvPr/>
          </p:nvSpPr>
          <p:spPr>
            <a:xfrm>
              <a:off x="1837223" y="0"/>
              <a:ext cx="1306279" cy="192037"/>
            </a:xfrm>
            <a:prstGeom prst="roundRect">
              <a:avLst>
                <a:gd name="adj" fmla="val 10000"/>
              </a:avLst>
            </a:prstGeom>
            <a:solidFill>
              <a:srgbClr val="A5A5A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4"/>
            <p:cNvSpPr txBox="1"/>
            <p:nvPr/>
          </p:nvSpPr>
          <p:spPr>
            <a:xfrm>
              <a:off x="1842848" y="5625"/>
              <a:ext cx="1295029" cy="18078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Solution Overview</a:t>
              </a:r>
              <a:endParaRPr sz="1400" b="0" i="0" u="none" strike="noStrike" cap="none">
                <a:solidFill>
                  <a:srgbClr val="000000"/>
                </a:solidFill>
                <a:latin typeface="Arial"/>
                <a:ea typeface="Arial"/>
                <a:cs typeface="Arial"/>
                <a:sym typeface="Arial"/>
              </a:endParaRPr>
            </a:p>
          </p:txBody>
        </p:sp>
        <p:sp>
          <p:nvSpPr>
            <p:cNvPr id="486" name="Google Shape;486;p4"/>
            <p:cNvSpPr/>
            <p:nvPr/>
          </p:nvSpPr>
          <p:spPr>
            <a:xfrm>
              <a:off x="3274131" y="0"/>
              <a:ext cx="276931" cy="192037"/>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4"/>
            <p:cNvSpPr txBox="1"/>
            <p:nvPr/>
          </p:nvSpPr>
          <p:spPr>
            <a:xfrm>
              <a:off x="3274131" y="38407"/>
              <a:ext cx="219320" cy="1152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488" name="Google Shape;488;p4"/>
            <p:cNvSpPr/>
            <p:nvPr/>
          </p:nvSpPr>
          <p:spPr>
            <a:xfrm>
              <a:off x="3666015" y="0"/>
              <a:ext cx="1306279" cy="192037"/>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4"/>
            <p:cNvSpPr txBox="1"/>
            <p:nvPr/>
          </p:nvSpPr>
          <p:spPr>
            <a:xfrm>
              <a:off x="3671640" y="5625"/>
              <a:ext cx="1295029" cy="18078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ETL/Data Model</a:t>
              </a:r>
              <a:endParaRPr sz="1400" b="0" i="0" u="none" strike="noStrike" cap="none">
                <a:solidFill>
                  <a:srgbClr val="000000"/>
                </a:solidFill>
                <a:latin typeface="Arial"/>
                <a:ea typeface="Arial"/>
                <a:cs typeface="Arial"/>
                <a:sym typeface="Arial"/>
              </a:endParaRPr>
            </a:p>
          </p:txBody>
        </p:sp>
        <p:sp>
          <p:nvSpPr>
            <p:cNvPr id="490" name="Google Shape;490;p4"/>
            <p:cNvSpPr/>
            <p:nvPr/>
          </p:nvSpPr>
          <p:spPr>
            <a:xfrm>
              <a:off x="5102922" y="0"/>
              <a:ext cx="276931" cy="192037"/>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4"/>
            <p:cNvSpPr txBox="1"/>
            <p:nvPr/>
          </p:nvSpPr>
          <p:spPr>
            <a:xfrm>
              <a:off x="5102922" y="38407"/>
              <a:ext cx="219320" cy="1152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492" name="Google Shape;492;p4"/>
            <p:cNvSpPr/>
            <p:nvPr/>
          </p:nvSpPr>
          <p:spPr>
            <a:xfrm>
              <a:off x="5494806" y="0"/>
              <a:ext cx="1306279" cy="192037"/>
            </a:xfrm>
            <a:prstGeom prst="roundRect">
              <a:avLst>
                <a:gd name="adj" fmla="val 10000"/>
              </a:avLst>
            </a:prstGeom>
            <a:solidFill>
              <a:srgbClr val="B80B0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4"/>
            <p:cNvSpPr txBox="1"/>
            <p:nvPr/>
          </p:nvSpPr>
          <p:spPr>
            <a:xfrm>
              <a:off x="5500431" y="5625"/>
              <a:ext cx="1295029" cy="18078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Insights</a:t>
              </a:r>
              <a:endParaRPr sz="1400" b="0" i="0" u="none" strike="noStrike" cap="none">
                <a:solidFill>
                  <a:srgbClr val="000000"/>
                </a:solidFill>
                <a:latin typeface="Arial"/>
                <a:ea typeface="Arial"/>
                <a:cs typeface="Arial"/>
                <a:sym typeface="Arial"/>
              </a:endParaRPr>
            </a:p>
          </p:txBody>
        </p:sp>
        <p:sp>
          <p:nvSpPr>
            <p:cNvPr id="494" name="Google Shape;494;p4"/>
            <p:cNvSpPr/>
            <p:nvPr/>
          </p:nvSpPr>
          <p:spPr>
            <a:xfrm>
              <a:off x="6931714" y="0"/>
              <a:ext cx="276931" cy="192037"/>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4"/>
            <p:cNvSpPr txBox="1"/>
            <p:nvPr/>
          </p:nvSpPr>
          <p:spPr>
            <a:xfrm>
              <a:off x="6931714" y="38407"/>
              <a:ext cx="219320" cy="1152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496" name="Google Shape;496;p4"/>
            <p:cNvSpPr/>
            <p:nvPr/>
          </p:nvSpPr>
          <p:spPr>
            <a:xfrm>
              <a:off x="7323598" y="0"/>
              <a:ext cx="1306279" cy="192037"/>
            </a:xfrm>
            <a:prstGeom prst="roundRect">
              <a:avLst>
                <a:gd name="adj" fmla="val 10000"/>
              </a:avLst>
            </a:prstGeom>
            <a:solidFill>
              <a:srgbClr val="B80B0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4"/>
            <p:cNvSpPr txBox="1"/>
            <p:nvPr/>
          </p:nvSpPr>
          <p:spPr>
            <a:xfrm>
              <a:off x="7329223" y="5625"/>
              <a:ext cx="1295029" cy="18078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Conclusions</a:t>
              </a:r>
              <a:endParaRPr sz="1400" b="0" i="0" u="none" strike="noStrike" cap="none">
                <a:solidFill>
                  <a:srgbClr val="000000"/>
                </a:solidFill>
                <a:latin typeface="Arial"/>
                <a:ea typeface="Arial"/>
                <a:cs typeface="Arial"/>
                <a:sym typeface="Arial"/>
              </a:endParaRPr>
            </a:p>
          </p:txBody>
        </p:sp>
      </p:grpSp>
      <p:pic>
        <p:nvPicPr>
          <p:cNvPr id="498" name="Google Shape;498;p4"/>
          <p:cNvPicPr preferRelativeResize="0"/>
          <p:nvPr/>
        </p:nvPicPr>
        <p:blipFill rotWithShape="1">
          <a:blip r:embed="rId14">
            <a:alphaModFix/>
          </a:blip>
          <a:srcRect/>
          <a:stretch/>
        </p:blipFill>
        <p:spPr>
          <a:xfrm>
            <a:off x="4259270" y="3081590"/>
            <a:ext cx="851875" cy="444195"/>
          </a:xfrm>
          <a:prstGeom prst="rect">
            <a:avLst/>
          </a:prstGeom>
          <a:noFill/>
          <a:ln>
            <a:noFill/>
          </a:ln>
        </p:spPr>
      </p:pic>
      <p:cxnSp>
        <p:nvCxnSpPr>
          <p:cNvPr id="499" name="Google Shape;499;p4"/>
          <p:cNvCxnSpPr/>
          <p:nvPr/>
        </p:nvCxnSpPr>
        <p:spPr>
          <a:xfrm>
            <a:off x="4284530" y="3554710"/>
            <a:ext cx="1362214" cy="0"/>
          </a:xfrm>
          <a:prstGeom prst="straightConnector1">
            <a:avLst/>
          </a:prstGeom>
          <a:solidFill>
            <a:srgbClr val="B80B0F"/>
          </a:solidFill>
          <a:ln w="25400" cap="flat" cmpd="sng">
            <a:solidFill>
              <a:srgbClr val="DFB9BA"/>
            </a:solidFill>
            <a:prstDash val="solid"/>
            <a:round/>
            <a:headEnd type="none" w="sm" len="sm"/>
            <a:tailEnd type="none" w="sm" len="sm"/>
          </a:ln>
        </p:spPr>
      </p:cxnSp>
      <p:sp>
        <p:nvSpPr>
          <p:cNvPr id="500" name="Google Shape;500;p4"/>
          <p:cNvSpPr txBox="1"/>
          <p:nvPr/>
        </p:nvSpPr>
        <p:spPr>
          <a:xfrm>
            <a:off x="4272742" y="2851567"/>
            <a:ext cx="1336672" cy="274257"/>
          </a:xfrm>
          <a:prstGeom prst="rect">
            <a:avLst/>
          </a:prstGeom>
          <a:noFill/>
          <a:ln>
            <a:noFill/>
          </a:ln>
        </p:spPr>
        <p:txBody>
          <a:bodyPr spcFirstLastPara="1" wrap="square" lIns="38100" tIns="38100" rIns="38100" bIns="38100" anchor="t" anchorCtr="0">
            <a:noAutofit/>
          </a:bodyPr>
          <a:lstStyle/>
          <a:p>
            <a:pPr marL="0" marR="0" lvl="0" indent="0" algn="l" rtl="0">
              <a:lnSpc>
                <a:spcPct val="9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neo4j</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gaf19c3d7a0_0_141"/>
          <p:cNvSpPr txBox="1">
            <a:spLocks noGrp="1"/>
          </p:cNvSpPr>
          <p:nvPr>
            <p:ph type="sldNum" idx="12"/>
          </p:nvPr>
        </p:nvSpPr>
        <p:spPr>
          <a:xfrm>
            <a:off x="6457950" y="4785608"/>
            <a:ext cx="21351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1100"/>
              <a:buNone/>
            </a:pPr>
            <a:fld id="{00000000-1234-1234-1234-123412341234}" type="slidenum">
              <a:rPr lang="en" sz="1100"/>
              <a:t>7</a:t>
            </a:fld>
            <a:endParaRPr sz="1100"/>
          </a:p>
        </p:txBody>
      </p:sp>
      <p:sp>
        <p:nvSpPr>
          <p:cNvPr id="507" name="Google Shape;507;gaf19c3d7a0_0_141"/>
          <p:cNvSpPr txBox="1">
            <a:spLocks noGrp="1"/>
          </p:cNvSpPr>
          <p:nvPr>
            <p:ph type="title" idx="4294967295"/>
          </p:nvPr>
        </p:nvSpPr>
        <p:spPr>
          <a:xfrm>
            <a:off x="0" y="117760"/>
            <a:ext cx="8284500" cy="6921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chemeClr val="accent1"/>
              </a:buClr>
              <a:buSzPts val="2400"/>
              <a:buFont typeface="Arial"/>
              <a:buNone/>
            </a:pPr>
            <a:r>
              <a:rPr lang="en" sz="2400"/>
              <a:t>DATA Cleaning: Crime 2020</a:t>
            </a:r>
            <a:endParaRPr sz="2400" i="1"/>
          </a:p>
        </p:txBody>
      </p:sp>
      <p:sp>
        <p:nvSpPr>
          <p:cNvPr id="508" name="Google Shape;508;gaf19c3d7a0_0_141"/>
          <p:cNvSpPr txBox="1"/>
          <p:nvPr/>
        </p:nvSpPr>
        <p:spPr>
          <a:xfrm>
            <a:off x="0" y="692100"/>
            <a:ext cx="2633400" cy="3495900"/>
          </a:xfrm>
          <a:prstGeom prst="rect">
            <a:avLst/>
          </a:prstGeom>
          <a:noFill/>
          <a:ln>
            <a:noFill/>
          </a:ln>
        </p:spPr>
        <p:txBody>
          <a:bodyPr spcFirstLastPara="1" wrap="square" lIns="91425" tIns="45700" rIns="91425" bIns="45700" anchor="t" anchorCtr="0">
            <a:noAutofit/>
          </a:bodyPr>
          <a:lstStyle/>
          <a:p>
            <a:pPr marL="457200" marR="0" lvl="0" indent="-330200" algn="l" rtl="0">
              <a:lnSpc>
                <a:spcPct val="100000"/>
              </a:lnSpc>
              <a:spcBef>
                <a:spcPts val="0"/>
              </a:spcBef>
              <a:spcAft>
                <a:spcPts val="0"/>
              </a:spcAft>
              <a:buClr>
                <a:schemeClr val="dk1"/>
              </a:buClr>
              <a:buSzPts val="1600"/>
              <a:buFont typeface="Arial"/>
              <a:buChar char="●"/>
            </a:pPr>
            <a:r>
              <a:rPr lang="en" sz="1600" b="0" i="0" u="none" strike="noStrike" cap="none">
                <a:solidFill>
                  <a:schemeClr val="dk1"/>
                </a:solidFill>
                <a:latin typeface="Arial"/>
                <a:ea typeface="Arial"/>
                <a:cs typeface="Arial"/>
                <a:sym typeface="Arial"/>
              </a:rPr>
              <a:t>Python:</a:t>
            </a:r>
            <a:endParaRPr sz="1600" b="0" i="0" u="none" strike="noStrike" cap="none">
              <a:solidFill>
                <a:schemeClr val="dk1"/>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a:p>
            <a:pPr marL="457200" marR="0" lvl="0" indent="-330200" algn="l" rtl="0">
              <a:lnSpc>
                <a:spcPct val="100000"/>
              </a:lnSpc>
              <a:spcBef>
                <a:spcPts val="0"/>
              </a:spcBef>
              <a:spcAft>
                <a:spcPts val="0"/>
              </a:spcAft>
              <a:buClr>
                <a:schemeClr val="dk1"/>
              </a:buClr>
              <a:buSzPts val="1600"/>
              <a:buFont typeface="Arial"/>
              <a:buChar char="●"/>
            </a:pPr>
            <a:r>
              <a:rPr lang="en" sz="1600" b="0" i="0" u="none" strike="noStrike" cap="none">
                <a:solidFill>
                  <a:schemeClr val="dk1"/>
                </a:solidFill>
                <a:latin typeface="Arial"/>
                <a:ea typeface="Arial"/>
                <a:cs typeface="Arial"/>
                <a:sym typeface="Arial"/>
              </a:rPr>
              <a:t>Drop columns that have missing values </a:t>
            </a:r>
            <a:endParaRPr sz="1600" b="0" i="0" u="none" strike="noStrike" cap="none">
              <a:solidFill>
                <a:schemeClr val="dk1"/>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a:p>
            <a:pPr marL="457200" marR="0" lvl="0" indent="-330200" algn="l" rtl="0">
              <a:lnSpc>
                <a:spcPct val="100000"/>
              </a:lnSpc>
              <a:spcBef>
                <a:spcPts val="0"/>
              </a:spcBef>
              <a:spcAft>
                <a:spcPts val="0"/>
              </a:spcAft>
              <a:buClr>
                <a:schemeClr val="dk1"/>
              </a:buClr>
              <a:buSzPts val="1600"/>
              <a:buFont typeface="Arial"/>
              <a:buChar char="●"/>
            </a:pPr>
            <a:r>
              <a:rPr lang="en" sz="1600" b="0" i="0" u="none" strike="noStrike" cap="none">
                <a:solidFill>
                  <a:schemeClr val="dk1"/>
                </a:solidFill>
                <a:latin typeface="Arial"/>
                <a:ea typeface="Arial"/>
                <a:cs typeface="Arial"/>
                <a:sym typeface="Arial"/>
              </a:rPr>
              <a:t>Rename ID to CrimeID to avoid confusion</a:t>
            </a:r>
            <a:endParaRPr sz="1600" b="0" i="0" u="none" strike="noStrike" cap="none">
              <a:solidFill>
                <a:schemeClr val="dk1"/>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a:p>
            <a:pPr marL="457200" marR="0" lvl="0" indent="-330200" algn="l" rtl="0">
              <a:lnSpc>
                <a:spcPct val="100000"/>
              </a:lnSpc>
              <a:spcBef>
                <a:spcPts val="0"/>
              </a:spcBef>
              <a:spcAft>
                <a:spcPts val="0"/>
              </a:spcAft>
              <a:buClr>
                <a:schemeClr val="dk1"/>
              </a:buClr>
              <a:buSzPts val="1600"/>
              <a:buFont typeface="Arial"/>
              <a:buChar char="●"/>
            </a:pPr>
            <a:r>
              <a:rPr lang="en" sz="1600" b="0" i="0" u="none" strike="noStrike" cap="none">
                <a:solidFill>
                  <a:schemeClr val="dk1"/>
                </a:solidFill>
                <a:latin typeface="Arial"/>
                <a:ea typeface="Arial"/>
                <a:cs typeface="Arial"/>
                <a:sym typeface="Arial"/>
              </a:rPr>
              <a:t>Convert all column names to uppercase</a:t>
            </a: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a:p>
            <a:pPr marL="457200" marR="0" lvl="0" indent="-330200" algn="l" rtl="0">
              <a:lnSpc>
                <a:spcPct val="100000"/>
              </a:lnSpc>
              <a:spcBef>
                <a:spcPts val="0"/>
              </a:spcBef>
              <a:spcAft>
                <a:spcPts val="0"/>
              </a:spcAft>
              <a:buClr>
                <a:schemeClr val="dk1"/>
              </a:buClr>
              <a:buSzPts val="1600"/>
              <a:buFont typeface="Arial"/>
              <a:buChar char="●"/>
            </a:pPr>
            <a:r>
              <a:rPr lang="en" sz="1600" b="0" i="0" u="none" strike="noStrike" cap="none">
                <a:solidFill>
                  <a:schemeClr val="dk1"/>
                </a:solidFill>
                <a:latin typeface="Arial"/>
                <a:ea typeface="Arial"/>
                <a:cs typeface="Arial"/>
                <a:sym typeface="Arial"/>
              </a:rPr>
              <a:t>Change DATE column to TimeStamp</a:t>
            </a: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p:txBody>
      </p:sp>
      <p:grpSp>
        <p:nvGrpSpPr>
          <p:cNvPr id="509" name="Google Shape;509;gaf19c3d7a0_0_141"/>
          <p:cNvGrpSpPr/>
          <p:nvPr/>
        </p:nvGrpSpPr>
        <p:grpSpPr>
          <a:xfrm>
            <a:off x="70777" y="29636"/>
            <a:ext cx="8621367" cy="192000"/>
            <a:chOff x="8431" y="0"/>
            <a:chExt cx="8621367" cy="192000"/>
          </a:xfrm>
        </p:grpSpPr>
        <p:sp>
          <p:nvSpPr>
            <p:cNvPr id="510" name="Google Shape;510;gaf19c3d7a0_0_141"/>
            <p:cNvSpPr/>
            <p:nvPr/>
          </p:nvSpPr>
          <p:spPr>
            <a:xfrm>
              <a:off x="8431" y="0"/>
              <a:ext cx="1306200" cy="1920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gaf19c3d7a0_0_141"/>
            <p:cNvSpPr txBox="1"/>
            <p:nvPr/>
          </p:nvSpPr>
          <p:spPr>
            <a:xfrm>
              <a:off x="14056" y="5625"/>
              <a:ext cx="1295100" cy="180900"/>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 sz="1100" b="0" i="0" u="none" strike="noStrike" cap="none">
                  <a:solidFill>
                    <a:schemeClr val="lt1"/>
                  </a:solidFill>
                  <a:latin typeface="Arial"/>
                  <a:ea typeface="Arial"/>
                  <a:cs typeface="Arial"/>
                  <a:sym typeface="Arial"/>
                </a:rPr>
                <a:t>Introduction</a:t>
              </a:r>
              <a:endParaRPr sz="2400" b="0" i="0" u="none" strike="noStrike" cap="none">
                <a:solidFill>
                  <a:schemeClr val="lt1"/>
                </a:solidFill>
                <a:latin typeface="Arial"/>
                <a:ea typeface="Arial"/>
                <a:cs typeface="Arial"/>
                <a:sym typeface="Arial"/>
              </a:endParaRPr>
            </a:p>
          </p:txBody>
        </p:sp>
        <p:sp>
          <p:nvSpPr>
            <p:cNvPr id="512" name="Google Shape;512;gaf19c3d7a0_0_141"/>
            <p:cNvSpPr/>
            <p:nvPr/>
          </p:nvSpPr>
          <p:spPr>
            <a:xfrm>
              <a:off x="1445339" y="0"/>
              <a:ext cx="276900" cy="192000"/>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gaf19c3d7a0_0_141"/>
            <p:cNvSpPr txBox="1"/>
            <p:nvPr/>
          </p:nvSpPr>
          <p:spPr>
            <a:xfrm>
              <a:off x="1445339" y="38407"/>
              <a:ext cx="219300" cy="115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514" name="Google Shape;514;gaf19c3d7a0_0_141"/>
            <p:cNvSpPr/>
            <p:nvPr/>
          </p:nvSpPr>
          <p:spPr>
            <a:xfrm>
              <a:off x="1837223" y="0"/>
              <a:ext cx="1306200" cy="1920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gaf19c3d7a0_0_141"/>
            <p:cNvSpPr txBox="1"/>
            <p:nvPr/>
          </p:nvSpPr>
          <p:spPr>
            <a:xfrm>
              <a:off x="1842848" y="5625"/>
              <a:ext cx="1295100" cy="180900"/>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Solution Overview</a:t>
              </a:r>
              <a:endParaRPr sz="1400" b="0" i="0" u="none" strike="noStrike" cap="none">
                <a:solidFill>
                  <a:srgbClr val="000000"/>
                </a:solidFill>
                <a:latin typeface="Arial"/>
                <a:ea typeface="Arial"/>
                <a:cs typeface="Arial"/>
                <a:sym typeface="Arial"/>
              </a:endParaRPr>
            </a:p>
          </p:txBody>
        </p:sp>
        <p:sp>
          <p:nvSpPr>
            <p:cNvPr id="516" name="Google Shape;516;gaf19c3d7a0_0_141"/>
            <p:cNvSpPr/>
            <p:nvPr/>
          </p:nvSpPr>
          <p:spPr>
            <a:xfrm>
              <a:off x="3274131" y="0"/>
              <a:ext cx="276900" cy="192000"/>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gaf19c3d7a0_0_141"/>
            <p:cNvSpPr txBox="1"/>
            <p:nvPr/>
          </p:nvSpPr>
          <p:spPr>
            <a:xfrm>
              <a:off x="3274131" y="38407"/>
              <a:ext cx="219300" cy="115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518" name="Google Shape;518;gaf19c3d7a0_0_141"/>
            <p:cNvSpPr/>
            <p:nvPr/>
          </p:nvSpPr>
          <p:spPr>
            <a:xfrm>
              <a:off x="3666015" y="0"/>
              <a:ext cx="1306200" cy="192000"/>
            </a:xfrm>
            <a:prstGeom prst="roundRect">
              <a:avLst>
                <a:gd name="adj" fmla="val 10000"/>
              </a:avLst>
            </a:prstGeom>
            <a:solidFill>
              <a:srgbClr val="A5A5A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gaf19c3d7a0_0_141"/>
            <p:cNvSpPr txBox="1"/>
            <p:nvPr/>
          </p:nvSpPr>
          <p:spPr>
            <a:xfrm>
              <a:off x="3671640" y="5625"/>
              <a:ext cx="1295100" cy="180900"/>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ETL/Data Model</a:t>
              </a:r>
              <a:endParaRPr sz="1400" b="0" i="0" u="none" strike="noStrike" cap="none">
                <a:solidFill>
                  <a:srgbClr val="000000"/>
                </a:solidFill>
                <a:latin typeface="Arial"/>
                <a:ea typeface="Arial"/>
                <a:cs typeface="Arial"/>
                <a:sym typeface="Arial"/>
              </a:endParaRPr>
            </a:p>
          </p:txBody>
        </p:sp>
        <p:sp>
          <p:nvSpPr>
            <p:cNvPr id="520" name="Google Shape;520;gaf19c3d7a0_0_141"/>
            <p:cNvSpPr/>
            <p:nvPr/>
          </p:nvSpPr>
          <p:spPr>
            <a:xfrm>
              <a:off x="5102922" y="0"/>
              <a:ext cx="276900" cy="192000"/>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gaf19c3d7a0_0_141"/>
            <p:cNvSpPr txBox="1"/>
            <p:nvPr/>
          </p:nvSpPr>
          <p:spPr>
            <a:xfrm>
              <a:off x="5102922" y="38407"/>
              <a:ext cx="219300" cy="115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522" name="Google Shape;522;gaf19c3d7a0_0_141"/>
            <p:cNvSpPr/>
            <p:nvPr/>
          </p:nvSpPr>
          <p:spPr>
            <a:xfrm>
              <a:off x="5494806" y="0"/>
              <a:ext cx="1306200" cy="192000"/>
            </a:xfrm>
            <a:prstGeom prst="roundRect">
              <a:avLst>
                <a:gd name="adj" fmla="val 10000"/>
              </a:avLst>
            </a:prstGeom>
            <a:solidFill>
              <a:srgbClr val="B80B0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gaf19c3d7a0_0_141"/>
            <p:cNvSpPr txBox="1"/>
            <p:nvPr/>
          </p:nvSpPr>
          <p:spPr>
            <a:xfrm>
              <a:off x="5500431" y="5625"/>
              <a:ext cx="1295100" cy="180900"/>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Insights</a:t>
              </a:r>
              <a:endParaRPr sz="1400" b="0" i="0" u="none" strike="noStrike" cap="none">
                <a:solidFill>
                  <a:srgbClr val="000000"/>
                </a:solidFill>
                <a:latin typeface="Arial"/>
                <a:ea typeface="Arial"/>
                <a:cs typeface="Arial"/>
                <a:sym typeface="Arial"/>
              </a:endParaRPr>
            </a:p>
          </p:txBody>
        </p:sp>
        <p:sp>
          <p:nvSpPr>
            <p:cNvPr id="524" name="Google Shape;524;gaf19c3d7a0_0_141"/>
            <p:cNvSpPr/>
            <p:nvPr/>
          </p:nvSpPr>
          <p:spPr>
            <a:xfrm>
              <a:off x="6931714" y="0"/>
              <a:ext cx="276900" cy="192000"/>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gaf19c3d7a0_0_141"/>
            <p:cNvSpPr txBox="1"/>
            <p:nvPr/>
          </p:nvSpPr>
          <p:spPr>
            <a:xfrm>
              <a:off x="6931714" y="38407"/>
              <a:ext cx="219300" cy="115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526" name="Google Shape;526;gaf19c3d7a0_0_141"/>
            <p:cNvSpPr/>
            <p:nvPr/>
          </p:nvSpPr>
          <p:spPr>
            <a:xfrm>
              <a:off x="7323598" y="0"/>
              <a:ext cx="1306200" cy="192000"/>
            </a:xfrm>
            <a:prstGeom prst="roundRect">
              <a:avLst>
                <a:gd name="adj" fmla="val 10000"/>
              </a:avLst>
            </a:prstGeom>
            <a:solidFill>
              <a:srgbClr val="B80B0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gaf19c3d7a0_0_141"/>
            <p:cNvSpPr txBox="1"/>
            <p:nvPr/>
          </p:nvSpPr>
          <p:spPr>
            <a:xfrm>
              <a:off x="7329223" y="5625"/>
              <a:ext cx="1295100" cy="180900"/>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Conclusions</a:t>
              </a:r>
              <a:endParaRPr sz="1400" b="0" i="0" u="none" strike="noStrike" cap="none">
                <a:solidFill>
                  <a:srgbClr val="000000"/>
                </a:solidFill>
                <a:latin typeface="Arial"/>
                <a:ea typeface="Arial"/>
                <a:cs typeface="Arial"/>
                <a:sym typeface="Arial"/>
              </a:endParaRPr>
            </a:p>
          </p:txBody>
        </p:sp>
      </p:grpSp>
      <p:pic>
        <p:nvPicPr>
          <p:cNvPr id="528" name="Google Shape;528;gaf19c3d7a0_0_141"/>
          <p:cNvPicPr preferRelativeResize="0"/>
          <p:nvPr/>
        </p:nvPicPr>
        <p:blipFill rotWithShape="1">
          <a:blip r:embed="rId3">
            <a:alphaModFix/>
          </a:blip>
          <a:srcRect/>
          <a:stretch/>
        </p:blipFill>
        <p:spPr>
          <a:xfrm>
            <a:off x="2766050" y="600650"/>
            <a:ext cx="4828951" cy="2410176"/>
          </a:xfrm>
          <a:prstGeom prst="rect">
            <a:avLst/>
          </a:prstGeom>
          <a:noFill/>
          <a:ln>
            <a:noFill/>
          </a:ln>
        </p:spPr>
      </p:pic>
      <p:pic>
        <p:nvPicPr>
          <p:cNvPr id="529" name="Google Shape;529;gaf19c3d7a0_0_141"/>
          <p:cNvPicPr preferRelativeResize="0"/>
          <p:nvPr/>
        </p:nvPicPr>
        <p:blipFill rotWithShape="1">
          <a:blip r:embed="rId4">
            <a:alphaModFix/>
          </a:blip>
          <a:srcRect/>
          <a:stretch/>
        </p:blipFill>
        <p:spPr>
          <a:xfrm>
            <a:off x="4553700" y="1966775"/>
            <a:ext cx="4114801" cy="26953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gaf19c3d7a0_0_108"/>
          <p:cNvSpPr txBox="1">
            <a:spLocks noGrp="1"/>
          </p:cNvSpPr>
          <p:nvPr>
            <p:ph type="sldNum" idx="12"/>
          </p:nvPr>
        </p:nvSpPr>
        <p:spPr>
          <a:xfrm>
            <a:off x="6457950" y="4785608"/>
            <a:ext cx="21351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1100"/>
              <a:buNone/>
            </a:pPr>
            <a:fld id="{00000000-1234-1234-1234-123412341234}" type="slidenum">
              <a:rPr lang="en" sz="1100"/>
              <a:t>8</a:t>
            </a:fld>
            <a:endParaRPr sz="1100"/>
          </a:p>
        </p:txBody>
      </p:sp>
      <p:sp>
        <p:nvSpPr>
          <p:cNvPr id="536" name="Google Shape;536;gaf19c3d7a0_0_108"/>
          <p:cNvSpPr txBox="1">
            <a:spLocks noGrp="1"/>
          </p:cNvSpPr>
          <p:nvPr>
            <p:ph type="title" idx="4294967295"/>
          </p:nvPr>
        </p:nvSpPr>
        <p:spPr>
          <a:xfrm>
            <a:off x="0" y="117760"/>
            <a:ext cx="8284500" cy="6921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chemeClr val="accent1"/>
              </a:buClr>
              <a:buSzPts val="2400"/>
              <a:buFont typeface="Arial"/>
              <a:buNone/>
            </a:pPr>
            <a:r>
              <a:rPr lang="en" sz="2400"/>
              <a:t>DATA Cleaning: Crime 2020</a:t>
            </a:r>
            <a:endParaRPr sz="2400" i="1"/>
          </a:p>
        </p:txBody>
      </p:sp>
      <p:sp>
        <p:nvSpPr>
          <p:cNvPr id="537" name="Google Shape;537;gaf19c3d7a0_0_108"/>
          <p:cNvSpPr txBox="1"/>
          <p:nvPr/>
        </p:nvSpPr>
        <p:spPr>
          <a:xfrm>
            <a:off x="0" y="692100"/>
            <a:ext cx="2633400" cy="3495900"/>
          </a:xfrm>
          <a:prstGeom prst="rect">
            <a:avLst/>
          </a:prstGeom>
          <a:noFill/>
          <a:ln>
            <a:noFill/>
          </a:ln>
        </p:spPr>
        <p:txBody>
          <a:bodyPr spcFirstLastPara="1" wrap="square" lIns="91425" tIns="45700" rIns="91425" bIns="45700" anchor="t" anchorCtr="0">
            <a:noAutofit/>
          </a:bodyPr>
          <a:lstStyle/>
          <a:p>
            <a:pPr marL="457200" marR="0" lvl="0" indent="-330200" algn="l" rtl="0">
              <a:lnSpc>
                <a:spcPct val="100000"/>
              </a:lnSpc>
              <a:spcBef>
                <a:spcPts val="0"/>
              </a:spcBef>
              <a:spcAft>
                <a:spcPts val="0"/>
              </a:spcAft>
              <a:buClr>
                <a:schemeClr val="dk1"/>
              </a:buClr>
              <a:buSzPts val="1600"/>
              <a:buFont typeface="Arial"/>
              <a:buChar char="●"/>
            </a:pPr>
            <a:r>
              <a:rPr lang="en" sz="1600" b="0" i="0" u="none" strike="noStrike" cap="none">
                <a:solidFill>
                  <a:schemeClr val="dk1"/>
                </a:solidFill>
                <a:latin typeface="Arial"/>
                <a:ea typeface="Arial"/>
                <a:cs typeface="Arial"/>
                <a:sym typeface="Arial"/>
              </a:rPr>
              <a:t>OpenRefine:</a:t>
            </a:r>
            <a:endParaRPr sz="1600" b="0" i="0" u="none" strike="noStrike" cap="none">
              <a:solidFill>
                <a:schemeClr val="dk1"/>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a:p>
            <a:pPr marL="457200" marR="0" lvl="0" indent="-330200" algn="l" rtl="0">
              <a:lnSpc>
                <a:spcPct val="100000"/>
              </a:lnSpc>
              <a:spcBef>
                <a:spcPts val="0"/>
              </a:spcBef>
              <a:spcAft>
                <a:spcPts val="0"/>
              </a:spcAft>
              <a:buClr>
                <a:schemeClr val="dk1"/>
              </a:buClr>
              <a:buSzPts val="1600"/>
              <a:buFont typeface="Arial"/>
              <a:buChar char="●"/>
            </a:pPr>
            <a:r>
              <a:rPr lang="en" sz="1600" b="0" i="0" u="none" strike="noStrike" cap="none">
                <a:solidFill>
                  <a:schemeClr val="dk1"/>
                </a:solidFill>
                <a:latin typeface="Arial"/>
                <a:ea typeface="Arial"/>
                <a:cs typeface="Arial"/>
                <a:sym typeface="Arial"/>
              </a:rPr>
              <a:t>Merge different cell values</a:t>
            </a:r>
            <a:endParaRPr sz="1600" b="0" i="0" u="none" strike="noStrike" cap="none">
              <a:solidFill>
                <a:schemeClr val="dk1"/>
              </a:solidFill>
              <a:latin typeface="Arial"/>
              <a:ea typeface="Arial"/>
              <a:cs typeface="Arial"/>
              <a:sym typeface="Arial"/>
            </a:endParaRPr>
          </a:p>
        </p:txBody>
      </p:sp>
      <p:grpSp>
        <p:nvGrpSpPr>
          <p:cNvPr id="538" name="Google Shape;538;gaf19c3d7a0_0_108"/>
          <p:cNvGrpSpPr/>
          <p:nvPr/>
        </p:nvGrpSpPr>
        <p:grpSpPr>
          <a:xfrm>
            <a:off x="70777" y="29636"/>
            <a:ext cx="8621367" cy="192000"/>
            <a:chOff x="8431" y="0"/>
            <a:chExt cx="8621367" cy="192000"/>
          </a:xfrm>
        </p:grpSpPr>
        <p:sp>
          <p:nvSpPr>
            <p:cNvPr id="539" name="Google Shape;539;gaf19c3d7a0_0_108"/>
            <p:cNvSpPr/>
            <p:nvPr/>
          </p:nvSpPr>
          <p:spPr>
            <a:xfrm>
              <a:off x="8431" y="0"/>
              <a:ext cx="1306200" cy="1920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gaf19c3d7a0_0_108"/>
            <p:cNvSpPr txBox="1"/>
            <p:nvPr/>
          </p:nvSpPr>
          <p:spPr>
            <a:xfrm>
              <a:off x="14056" y="5625"/>
              <a:ext cx="1295100" cy="180900"/>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 sz="1100" b="0" i="0" u="none" strike="noStrike" cap="none">
                  <a:solidFill>
                    <a:schemeClr val="lt1"/>
                  </a:solidFill>
                  <a:latin typeface="Arial"/>
                  <a:ea typeface="Arial"/>
                  <a:cs typeface="Arial"/>
                  <a:sym typeface="Arial"/>
                </a:rPr>
                <a:t>Introduction</a:t>
              </a:r>
              <a:endParaRPr sz="2400" b="0" i="0" u="none" strike="noStrike" cap="none">
                <a:solidFill>
                  <a:schemeClr val="lt1"/>
                </a:solidFill>
                <a:latin typeface="Arial"/>
                <a:ea typeface="Arial"/>
                <a:cs typeface="Arial"/>
                <a:sym typeface="Arial"/>
              </a:endParaRPr>
            </a:p>
          </p:txBody>
        </p:sp>
        <p:sp>
          <p:nvSpPr>
            <p:cNvPr id="541" name="Google Shape;541;gaf19c3d7a0_0_108"/>
            <p:cNvSpPr/>
            <p:nvPr/>
          </p:nvSpPr>
          <p:spPr>
            <a:xfrm>
              <a:off x="1445339" y="0"/>
              <a:ext cx="276900" cy="192000"/>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gaf19c3d7a0_0_108"/>
            <p:cNvSpPr txBox="1"/>
            <p:nvPr/>
          </p:nvSpPr>
          <p:spPr>
            <a:xfrm>
              <a:off x="1445339" y="38407"/>
              <a:ext cx="219300" cy="115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543" name="Google Shape;543;gaf19c3d7a0_0_108"/>
            <p:cNvSpPr/>
            <p:nvPr/>
          </p:nvSpPr>
          <p:spPr>
            <a:xfrm>
              <a:off x="1837223" y="0"/>
              <a:ext cx="1306200" cy="1920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gaf19c3d7a0_0_108"/>
            <p:cNvSpPr txBox="1"/>
            <p:nvPr/>
          </p:nvSpPr>
          <p:spPr>
            <a:xfrm>
              <a:off x="1842848" y="5625"/>
              <a:ext cx="1295100" cy="180900"/>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Solution Overview</a:t>
              </a:r>
              <a:endParaRPr sz="1400" b="0" i="0" u="none" strike="noStrike" cap="none">
                <a:solidFill>
                  <a:srgbClr val="000000"/>
                </a:solidFill>
                <a:latin typeface="Arial"/>
                <a:ea typeface="Arial"/>
                <a:cs typeface="Arial"/>
                <a:sym typeface="Arial"/>
              </a:endParaRPr>
            </a:p>
          </p:txBody>
        </p:sp>
        <p:sp>
          <p:nvSpPr>
            <p:cNvPr id="545" name="Google Shape;545;gaf19c3d7a0_0_108"/>
            <p:cNvSpPr/>
            <p:nvPr/>
          </p:nvSpPr>
          <p:spPr>
            <a:xfrm>
              <a:off x="3274131" y="0"/>
              <a:ext cx="276900" cy="192000"/>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gaf19c3d7a0_0_108"/>
            <p:cNvSpPr txBox="1"/>
            <p:nvPr/>
          </p:nvSpPr>
          <p:spPr>
            <a:xfrm>
              <a:off x="3274131" y="38407"/>
              <a:ext cx="219300" cy="115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547" name="Google Shape;547;gaf19c3d7a0_0_108"/>
            <p:cNvSpPr/>
            <p:nvPr/>
          </p:nvSpPr>
          <p:spPr>
            <a:xfrm>
              <a:off x="3666015" y="0"/>
              <a:ext cx="1306200" cy="192000"/>
            </a:xfrm>
            <a:prstGeom prst="roundRect">
              <a:avLst>
                <a:gd name="adj" fmla="val 10000"/>
              </a:avLst>
            </a:prstGeom>
            <a:solidFill>
              <a:srgbClr val="A5A5A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gaf19c3d7a0_0_108"/>
            <p:cNvSpPr txBox="1"/>
            <p:nvPr/>
          </p:nvSpPr>
          <p:spPr>
            <a:xfrm>
              <a:off x="3671640" y="5625"/>
              <a:ext cx="1295100" cy="180900"/>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ETL/Data Model</a:t>
              </a:r>
              <a:endParaRPr sz="1400" b="0" i="0" u="none" strike="noStrike" cap="none">
                <a:solidFill>
                  <a:srgbClr val="000000"/>
                </a:solidFill>
                <a:latin typeface="Arial"/>
                <a:ea typeface="Arial"/>
                <a:cs typeface="Arial"/>
                <a:sym typeface="Arial"/>
              </a:endParaRPr>
            </a:p>
          </p:txBody>
        </p:sp>
        <p:sp>
          <p:nvSpPr>
            <p:cNvPr id="549" name="Google Shape;549;gaf19c3d7a0_0_108"/>
            <p:cNvSpPr/>
            <p:nvPr/>
          </p:nvSpPr>
          <p:spPr>
            <a:xfrm>
              <a:off x="5102922" y="0"/>
              <a:ext cx="276900" cy="192000"/>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gaf19c3d7a0_0_108"/>
            <p:cNvSpPr txBox="1"/>
            <p:nvPr/>
          </p:nvSpPr>
          <p:spPr>
            <a:xfrm>
              <a:off x="5102922" y="38407"/>
              <a:ext cx="219300" cy="115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551" name="Google Shape;551;gaf19c3d7a0_0_108"/>
            <p:cNvSpPr/>
            <p:nvPr/>
          </p:nvSpPr>
          <p:spPr>
            <a:xfrm>
              <a:off x="5494806" y="0"/>
              <a:ext cx="1306200" cy="192000"/>
            </a:xfrm>
            <a:prstGeom prst="roundRect">
              <a:avLst>
                <a:gd name="adj" fmla="val 10000"/>
              </a:avLst>
            </a:prstGeom>
            <a:solidFill>
              <a:srgbClr val="B80B0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gaf19c3d7a0_0_108"/>
            <p:cNvSpPr txBox="1"/>
            <p:nvPr/>
          </p:nvSpPr>
          <p:spPr>
            <a:xfrm>
              <a:off x="5500431" y="5625"/>
              <a:ext cx="1295100" cy="180900"/>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Insights</a:t>
              </a:r>
              <a:endParaRPr sz="1400" b="0" i="0" u="none" strike="noStrike" cap="none">
                <a:solidFill>
                  <a:srgbClr val="000000"/>
                </a:solidFill>
                <a:latin typeface="Arial"/>
                <a:ea typeface="Arial"/>
                <a:cs typeface="Arial"/>
                <a:sym typeface="Arial"/>
              </a:endParaRPr>
            </a:p>
          </p:txBody>
        </p:sp>
        <p:sp>
          <p:nvSpPr>
            <p:cNvPr id="553" name="Google Shape;553;gaf19c3d7a0_0_108"/>
            <p:cNvSpPr/>
            <p:nvPr/>
          </p:nvSpPr>
          <p:spPr>
            <a:xfrm>
              <a:off x="6931714" y="0"/>
              <a:ext cx="276900" cy="192000"/>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gaf19c3d7a0_0_108"/>
            <p:cNvSpPr txBox="1"/>
            <p:nvPr/>
          </p:nvSpPr>
          <p:spPr>
            <a:xfrm>
              <a:off x="6931714" y="38407"/>
              <a:ext cx="219300" cy="115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555" name="Google Shape;555;gaf19c3d7a0_0_108"/>
            <p:cNvSpPr/>
            <p:nvPr/>
          </p:nvSpPr>
          <p:spPr>
            <a:xfrm>
              <a:off x="7323598" y="0"/>
              <a:ext cx="1306200" cy="192000"/>
            </a:xfrm>
            <a:prstGeom prst="roundRect">
              <a:avLst>
                <a:gd name="adj" fmla="val 10000"/>
              </a:avLst>
            </a:prstGeom>
            <a:solidFill>
              <a:srgbClr val="B80B0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gaf19c3d7a0_0_108"/>
            <p:cNvSpPr txBox="1"/>
            <p:nvPr/>
          </p:nvSpPr>
          <p:spPr>
            <a:xfrm>
              <a:off x="7329223" y="5625"/>
              <a:ext cx="1295100" cy="180900"/>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Conclusions</a:t>
              </a:r>
              <a:endParaRPr sz="1400" b="0" i="0" u="none" strike="noStrike" cap="none">
                <a:solidFill>
                  <a:srgbClr val="000000"/>
                </a:solidFill>
                <a:latin typeface="Arial"/>
                <a:ea typeface="Arial"/>
                <a:cs typeface="Arial"/>
                <a:sym typeface="Arial"/>
              </a:endParaRPr>
            </a:p>
          </p:txBody>
        </p:sp>
      </p:grpSp>
      <p:pic>
        <p:nvPicPr>
          <p:cNvPr id="557" name="Google Shape;557;gaf19c3d7a0_0_108"/>
          <p:cNvPicPr preferRelativeResize="0"/>
          <p:nvPr/>
        </p:nvPicPr>
        <p:blipFill rotWithShape="1">
          <a:blip r:embed="rId3">
            <a:alphaModFix/>
          </a:blip>
          <a:srcRect/>
          <a:stretch/>
        </p:blipFill>
        <p:spPr>
          <a:xfrm>
            <a:off x="4572000" y="368074"/>
            <a:ext cx="4099799" cy="2608350"/>
          </a:xfrm>
          <a:prstGeom prst="rect">
            <a:avLst/>
          </a:prstGeom>
          <a:noFill/>
          <a:ln>
            <a:noFill/>
          </a:ln>
        </p:spPr>
      </p:pic>
      <p:pic>
        <p:nvPicPr>
          <p:cNvPr id="558" name="Google Shape;558;gaf19c3d7a0_0_108"/>
          <p:cNvPicPr preferRelativeResize="0"/>
          <p:nvPr/>
        </p:nvPicPr>
        <p:blipFill rotWithShape="1">
          <a:blip r:embed="rId4">
            <a:alphaModFix/>
          </a:blip>
          <a:srcRect/>
          <a:stretch/>
        </p:blipFill>
        <p:spPr>
          <a:xfrm>
            <a:off x="1673926" y="1760675"/>
            <a:ext cx="3791048" cy="2430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gae9768f531_1_77"/>
          <p:cNvSpPr txBox="1">
            <a:spLocks noGrp="1"/>
          </p:cNvSpPr>
          <p:nvPr>
            <p:ph type="sldNum" idx="12"/>
          </p:nvPr>
        </p:nvSpPr>
        <p:spPr>
          <a:xfrm>
            <a:off x="6457950" y="4785608"/>
            <a:ext cx="21351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1100"/>
              <a:buNone/>
            </a:pPr>
            <a:fld id="{00000000-1234-1234-1234-123412341234}" type="slidenum">
              <a:rPr lang="en" sz="1100"/>
              <a:t>9</a:t>
            </a:fld>
            <a:endParaRPr sz="1100"/>
          </a:p>
        </p:txBody>
      </p:sp>
      <p:sp>
        <p:nvSpPr>
          <p:cNvPr id="565" name="Google Shape;565;gae9768f531_1_77"/>
          <p:cNvSpPr txBox="1">
            <a:spLocks noGrp="1"/>
          </p:cNvSpPr>
          <p:nvPr>
            <p:ph type="title" idx="4294967295"/>
          </p:nvPr>
        </p:nvSpPr>
        <p:spPr>
          <a:xfrm>
            <a:off x="0" y="117760"/>
            <a:ext cx="8284464" cy="6921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chemeClr val="accent1"/>
              </a:buClr>
              <a:buSzPts val="2400"/>
              <a:buFont typeface="Arial"/>
              <a:buNone/>
            </a:pPr>
            <a:r>
              <a:rPr lang="en" sz="2400"/>
              <a:t>DATA Cleaning: Chicago Police Stations &amp; Demographic</a:t>
            </a:r>
            <a:endParaRPr sz="2400" i="1"/>
          </a:p>
        </p:txBody>
      </p:sp>
      <p:sp>
        <p:nvSpPr>
          <p:cNvPr id="566" name="Google Shape;566;gae9768f531_1_77"/>
          <p:cNvSpPr txBox="1"/>
          <p:nvPr/>
        </p:nvSpPr>
        <p:spPr>
          <a:xfrm>
            <a:off x="0" y="692100"/>
            <a:ext cx="2633350" cy="3495852"/>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Arial"/>
              <a:buChar char="●"/>
            </a:pPr>
            <a:r>
              <a:rPr lang="en" sz="1400" b="0" i="0" u="none" strike="noStrike" cap="none">
                <a:solidFill>
                  <a:schemeClr val="dk1"/>
                </a:solidFill>
                <a:latin typeface="Arial"/>
                <a:ea typeface="Arial"/>
                <a:cs typeface="Arial"/>
                <a:sym typeface="Arial"/>
              </a:rPr>
              <a:t>Python:</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Change district ‘Headquarters’ to 31 (31 comes from another file with district code)</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Drop columns:['X COORDINATE', 'Y COORDINATE', 'CITY', 'STATE']  4 columns in total</a:t>
            </a:r>
            <a:endParaRPr sz="1400" b="0" i="0" u="none" strike="noStrike" cap="none">
              <a:solidFill>
                <a:schemeClr val="dk1"/>
              </a:solidFill>
              <a:latin typeface="Arial"/>
              <a:ea typeface="Arial"/>
              <a:cs typeface="Arial"/>
              <a:sym typeface="Arial"/>
            </a:endParaRPr>
          </a:p>
          <a:p>
            <a:pPr marL="457200" marR="0" lvl="0" indent="-317500" algn="l" rtl="0">
              <a:lnSpc>
                <a:spcPct val="100000"/>
              </a:lnSpc>
              <a:spcBef>
                <a:spcPts val="0"/>
              </a:spcBef>
              <a:spcAft>
                <a:spcPts val="0"/>
              </a:spcAft>
              <a:buClr>
                <a:schemeClr val="dk1"/>
              </a:buClr>
              <a:buSzPts val="1400"/>
              <a:buFont typeface="Arial"/>
              <a:buChar char="●"/>
            </a:pPr>
            <a:r>
              <a:rPr lang="en" sz="1400" b="0" i="0" u="none" strike="noStrike" cap="none">
                <a:solidFill>
                  <a:schemeClr val="dk1"/>
                </a:solidFill>
                <a:latin typeface="Arial"/>
                <a:ea typeface="Arial"/>
                <a:cs typeface="Arial"/>
                <a:sym typeface="Arial"/>
              </a:rPr>
              <a:t>Drop columns that have missing values </a:t>
            </a:r>
            <a:endParaRPr sz="1400" b="0" i="0" u="none" strike="noStrike" cap="none">
              <a:solidFill>
                <a:schemeClr val="dk1"/>
              </a:solidFill>
              <a:latin typeface="Arial"/>
              <a:ea typeface="Arial"/>
              <a:cs typeface="Arial"/>
              <a:sym typeface="Arial"/>
            </a:endParaRPr>
          </a:p>
          <a:p>
            <a:pPr marL="457200" marR="0" lvl="0" indent="-317500" algn="l" rtl="0">
              <a:lnSpc>
                <a:spcPct val="100000"/>
              </a:lnSpc>
              <a:spcBef>
                <a:spcPts val="0"/>
              </a:spcBef>
              <a:spcAft>
                <a:spcPts val="0"/>
              </a:spcAft>
              <a:buClr>
                <a:schemeClr val="dk1"/>
              </a:buClr>
              <a:buSzPts val="1400"/>
              <a:buFont typeface="Arial"/>
              <a:buChar char="●"/>
            </a:pPr>
            <a:r>
              <a:rPr lang="en" sz="1400" b="0" i="0" u="none" strike="noStrike" cap="none">
                <a:solidFill>
                  <a:schemeClr val="dk1"/>
                </a:solidFill>
                <a:latin typeface="Arial"/>
                <a:ea typeface="Arial"/>
                <a:cs typeface="Arial"/>
                <a:sym typeface="Arial"/>
              </a:rPr>
              <a:t>Keep columns to be analyzed and merge some columns</a:t>
            </a:r>
            <a:endParaRPr sz="1400" b="0" i="0" u="none" strike="noStrike" cap="none">
              <a:solidFill>
                <a:schemeClr val="dk1"/>
              </a:solidFill>
              <a:latin typeface="Arial"/>
              <a:ea typeface="Arial"/>
              <a:cs typeface="Arial"/>
              <a:sym typeface="Arial"/>
            </a:endParaRPr>
          </a:p>
          <a:p>
            <a:pPr marL="457200" marR="0" lvl="0" indent="-317500" algn="l" rtl="0">
              <a:lnSpc>
                <a:spcPct val="100000"/>
              </a:lnSpc>
              <a:spcBef>
                <a:spcPts val="0"/>
              </a:spcBef>
              <a:spcAft>
                <a:spcPts val="0"/>
              </a:spcAft>
              <a:buClr>
                <a:schemeClr val="dk1"/>
              </a:buClr>
              <a:buSzPts val="1400"/>
              <a:buFont typeface="Arial"/>
              <a:buChar char="●"/>
            </a:pPr>
            <a:r>
              <a:rPr lang="en" sz="1400" b="0" i="0" u="none" strike="noStrike" cap="none">
                <a:solidFill>
                  <a:schemeClr val="dk1"/>
                </a:solidFill>
                <a:latin typeface="Arial"/>
                <a:ea typeface="Arial"/>
                <a:cs typeface="Arial"/>
                <a:sym typeface="Arial"/>
              </a:rPr>
              <a:t>Drop other columns.</a:t>
            </a:r>
            <a:endParaRPr sz="1400" b="0" i="0" u="none" strike="noStrike" cap="none">
              <a:solidFill>
                <a:schemeClr val="dk1"/>
              </a:solidFill>
              <a:latin typeface="Arial"/>
              <a:ea typeface="Arial"/>
              <a:cs typeface="Arial"/>
              <a:sym typeface="Arial"/>
            </a:endParaRPr>
          </a:p>
        </p:txBody>
      </p:sp>
      <p:grpSp>
        <p:nvGrpSpPr>
          <p:cNvPr id="567" name="Google Shape;567;gae9768f531_1_77"/>
          <p:cNvGrpSpPr/>
          <p:nvPr/>
        </p:nvGrpSpPr>
        <p:grpSpPr>
          <a:xfrm>
            <a:off x="70777" y="29636"/>
            <a:ext cx="8621446" cy="192037"/>
            <a:chOff x="8431" y="0"/>
            <a:chExt cx="8621446" cy="192037"/>
          </a:xfrm>
        </p:grpSpPr>
        <p:sp>
          <p:nvSpPr>
            <p:cNvPr id="568" name="Google Shape;568;gae9768f531_1_77"/>
            <p:cNvSpPr/>
            <p:nvPr/>
          </p:nvSpPr>
          <p:spPr>
            <a:xfrm>
              <a:off x="8431" y="0"/>
              <a:ext cx="1306279" cy="192037"/>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gae9768f531_1_77"/>
            <p:cNvSpPr txBox="1"/>
            <p:nvPr/>
          </p:nvSpPr>
          <p:spPr>
            <a:xfrm>
              <a:off x="14056" y="5625"/>
              <a:ext cx="1295029" cy="180787"/>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 sz="1100" b="0" i="0" u="none" strike="noStrike" cap="none">
                  <a:solidFill>
                    <a:schemeClr val="lt1"/>
                  </a:solidFill>
                  <a:latin typeface="Arial"/>
                  <a:ea typeface="Arial"/>
                  <a:cs typeface="Arial"/>
                  <a:sym typeface="Arial"/>
                </a:rPr>
                <a:t>Introduction</a:t>
              </a:r>
              <a:endParaRPr sz="2400" b="0" i="0" u="none" strike="noStrike" cap="none">
                <a:solidFill>
                  <a:schemeClr val="lt1"/>
                </a:solidFill>
                <a:latin typeface="Arial"/>
                <a:ea typeface="Arial"/>
                <a:cs typeface="Arial"/>
                <a:sym typeface="Arial"/>
              </a:endParaRPr>
            </a:p>
          </p:txBody>
        </p:sp>
        <p:sp>
          <p:nvSpPr>
            <p:cNvPr id="570" name="Google Shape;570;gae9768f531_1_77"/>
            <p:cNvSpPr/>
            <p:nvPr/>
          </p:nvSpPr>
          <p:spPr>
            <a:xfrm>
              <a:off x="1445339" y="0"/>
              <a:ext cx="276931" cy="192037"/>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gae9768f531_1_77"/>
            <p:cNvSpPr txBox="1"/>
            <p:nvPr/>
          </p:nvSpPr>
          <p:spPr>
            <a:xfrm>
              <a:off x="1445339" y="38407"/>
              <a:ext cx="219320" cy="1152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572" name="Google Shape;572;gae9768f531_1_77"/>
            <p:cNvSpPr/>
            <p:nvPr/>
          </p:nvSpPr>
          <p:spPr>
            <a:xfrm>
              <a:off x="1837223" y="0"/>
              <a:ext cx="1306279" cy="192037"/>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gae9768f531_1_77"/>
            <p:cNvSpPr txBox="1"/>
            <p:nvPr/>
          </p:nvSpPr>
          <p:spPr>
            <a:xfrm>
              <a:off x="1842848" y="5625"/>
              <a:ext cx="1295029" cy="18078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Solution Overview</a:t>
              </a:r>
              <a:endParaRPr sz="1400" b="0" i="0" u="none" strike="noStrike" cap="none">
                <a:solidFill>
                  <a:srgbClr val="000000"/>
                </a:solidFill>
                <a:latin typeface="Arial"/>
                <a:ea typeface="Arial"/>
                <a:cs typeface="Arial"/>
                <a:sym typeface="Arial"/>
              </a:endParaRPr>
            </a:p>
          </p:txBody>
        </p:sp>
        <p:sp>
          <p:nvSpPr>
            <p:cNvPr id="574" name="Google Shape;574;gae9768f531_1_77"/>
            <p:cNvSpPr/>
            <p:nvPr/>
          </p:nvSpPr>
          <p:spPr>
            <a:xfrm>
              <a:off x="3274131" y="0"/>
              <a:ext cx="276931" cy="192037"/>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gae9768f531_1_77"/>
            <p:cNvSpPr txBox="1"/>
            <p:nvPr/>
          </p:nvSpPr>
          <p:spPr>
            <a:xfrm>
              <a:off x="3274131" y="38407"/>
              <a:ext cx="219320" cy="1152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576" name="Google Shape;576;gae9768f531_1_77"/>
            <p:cNvSpPr/>
            <p:nvPr/>
          </p:nvSpPr>
          <p:spPr>
            <a:xfrm>
              <a:off x="3666015" y="0"/>
              <a:ext cx="1306279" cy="192037"/>
            </a:xfrm>
            <a:prstGeom prst="roundRect">
              <a:avLst>
                <a:gd name="adj" fmla="val 10000"/>
              </a:avLst>
            </a:prstGeom>
            <a:solidFill>
              <a:srgbClr val="A5A5A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gae9768f531_1_77"/>
            <p:cNvSpPr txBox="1"/>
            <p:nvPr/>
          </p:nvSpPr>
          <p:spPr>
            <a:xfrm>
              <a:off x="3671640" y="5625"/>
              <a:ext cx="1295029" cy="18078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ETL/Data Model</a:t>
              </a:r>
              <a:endParaRPr sz="1400" b="0" i="0" u="none" strike="noStrike" cap="none">
                <a:solidFill>
                  <a:srgbClr val="000000"/>
                </a:solidFill>
                <a:latin typeface="Arial"/>
                <a:ea typeface="Arial"/>
                <a:cs typeface="Arial"/>
                <a:sym typeface="Arial"/>
              </a:endParaRPr>
            </a:p>
          </p:txBody>
        </p:sp>
        <p:sp>
          <p:nvSpPr>
            <p:cNvPr id="578" name="Google Shape;578;gae9768f531_1_77"/>
            <p:cNvSpPr/>
            <p:nvPr/>
          </p:nvSpPr>
          <p:spPr>
            <a:xfrm>
              <a:off x="5102922" y="0"/>
              <a:ext cx="276931" cy="192037"/>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gae9768f531_1_77"/>
            <p:cNvSpPr txBox="1"/>
            <p:nvPr/>
          </p:nvSpPr>
          <p:spPr>
            <a:xfrm>
              <a:off x="5102922" y="38407"/>
              <a:ext cx="219320" cy="1152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580" name="Google Shape;580;gae9768f531_1_77"/>
            <p:cNvSpPr/>
            <p:nvPr/>
          </p:nvSpPr>
          <p:spPr>
            <a:xfrm>
              <a:off x="5494806" y="0"/>
              <a:ext cx="1306279" cy="192037"/>
            </a:xfrm>
            <a:prstGeom prst="roundRect">
              <a:avLst>
                <a:gd name="adj" fmla="val 10000"/>
              </a:avLst>
            </a:prstGeom>
            <a:solidFill>
              <a:srgbClr val="B80B0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gae9768f531_1_77"/>
            <p:cNvSpPr txBox="1"/>
            <p:nvPr/>
          </p:nvSpPr>
          <p:spPr>
            <a:xfrm>
              <a:off x="5500431" y="5625"/>
              <a:ext cx="1295029" cy="18078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Insights</a:t>
              </a:r>
              <a:endParaRPr sz="1400" b="0" i="0" u="none" strike="noStrike" cap="none">
                <a:solidFill>
                  <a:srgbClr val="000000"/>
                </a:solidFill>
                <a:latin typeface="Arial"/>
                <a:ea typeface="Arial"/>
                <a:cs typeface="Arial"/>
                <a:sym typeface="Arial"/>
              </a:endParaRPr>
            </a:p>
          </p:txBody>
        </p:sp>
        <p:sp>
          <p:nvSpPr>
            <p:cNvPr id="582" name="Google Shape;582;gae9768f531_1_77"/>
            <p:cNvSpPr/>
            <p:nvPr/>
          </p:nvSpPr>
          <p:spPr>
            <a:xfrm>
              <a:off x="6931714" y="0"/>
              <a:ext cx="276931" cy="192037"/>
            </a:xfrm>
            <a:prstGeom prst="rightArrow">
              <a:avLst>
                <a:gd name="adj1" fmla="val 60000"/>
                <a:gd name="adj2" fmla="val 50000"/>
              </a:avLst>
            </a:prstGeom>
            <a:solidFill>
              <a:srgbClr val="D7A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gae9768f531_1_77"/>
            <p:cNvSpPr txBox="1"/>
            <p:nvPr/>
          </p:nvSpPr>
          <p:spPr>
            <a:xfrm>
              <a:off x="6931714" y="38407"/>
              <a:ext cx="219320" cy="1152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584" name="Google Shape;584;gae9768f531_1_77"/>
            <p:cNvSpPr/>
            <p:nvPr/>
          </p:nvSpPr>
          <p:spPr>
            <a:xfrm>
              <a:off x="7323598" y="0"/>
              <a:ext cx="1306279" cy="192037"/>
            </a:xfrm>
            <a:prstGeom prst="roundRect">
              <a:avLst>
                <a:gd name="adj" fmla="val 10000"/>
              </a:avLst>
            </a:prstGeom>
            <a:solidFill>
              <a:srgbClr val="B80B0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gae9768f531_1_77"/>
            <p:cNvSpPr txBox="1"/>
            <p:nvPr/>
          </p:nvSpPr>
          <p:spPr>
            <a:xfrm>
              <a:off x="7329223" y="5625"/>
              <a:ext cx="1295029" cy="180787"/>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Conclusions</a:t>
              </a:r>
              <a:endParaRPr sz="1400" b="0" i="0" u="none" strike="noStrike" cap="none">
                <a:solidFill>
                  <a:srgbClr val="000000"/>
                </a:solidFill>
                <a:latin typeface="Arial"/>
                <a:ea typeface="Arial"/>
                <a:cs typeface="Arial"/>
                <a:sym typeface="Arial"/>
              </a:endParaRPr>
            </a:p>
          </p:txBody>
        </p:sp>
      </p:grpSp>
      <p:pic>
        <p:nvPicPr>
          <p:cNvPr id="586" name="Google Shape;586;gae9768f531_1_77"/>
          <p:cNvPicPr preferRelativeResize="0"/>
          <p:nvPr/>
        </p:nvPicPr>
        <p:blipFill rotWithShape="1">
          <a:blip r:embed="rId3">
            <a:alphaModFix/>
          </a:blip>
          <a:srcRect/>
          <a:stretch/>
        </p:blipFill>
        <p:spPr>
          <a:xfrm>
            <a:off x="2766050" y="618950"/>
            <a:ext cx="4224525" cy="1456450"/>
          </a:xfrm>
          <a:prstGeom prst="rect">
            <a:avLst/>
          </a:prstGeom>
          <a:noFill/>
          <a:ln>
            <a:noFill/>
          </a:ln>
        </p:spPr>
      </p:pic>
      <p:pic>
        <p:nvPicPr>
          <p:cNvPr id="587" name="Google Shape;587;gae9768f531_1_77"/>
          <p:cNvPicPr preferRelativeResize="0"/>
          <p:nvPr/>
        </p:nvPicPr>
        <p:blipFill rotWithShape="1">
          <a:blip r:embed="rId4">
            <a:alphaModFix/>
          </a:blip>
          <a:srcRect/>
          <a:stretch/>
        </p:blipFill>
        <p:spPr>
          <a:xfrm>
            <a:off x="4868038" y="1286475"/>
            <a:ext cx="3871101" cy="1265099"/>
          </a:xfrm>
          <a:prstGeom prst="rect">
            <a:avLst/>
          </a:prstGeom>
          <a:noFill/>
          <a:ln>
            <a:noFill/>
          </a:ln>
        </p:spPr>
      </p:pic>
      <p:pic>
        <p:nvPicPr>
          <p:cNvPr id="588" name="Google Shape;588;gae9768f531_1_77"/>
          <p:cNvPicPr preferRelativeResize="0"/>
          <p:nvPr/>
        </p:nvPicPr>
        <p:blipFill rotWithShape="1">
          <a:blip r:embed="rId5">
            <a:alphaModFix/>
          </a:blip>
          <a:srcRect/>
          <a:stretch/>
        </p:blipFill>
        <p:spPr>
          <a:xfrm>
            <a:off x="2766050" y="2379714"/>
            <a:ext cx="3871099" cy="1372025"/>
          </a:xfrm>
          <a:prstGeom prst="rect">
            <a:avLst/>
          </a:prstGeom>
          <a:noFill/>
          <a:ln>
            <a:noFill/>
          </a:ln>
        </p:spPr>
      </p:pic>
      <p:pic>
        <p:nvPicPr>
          <p:cNvPr id="589" name="Google Shape;589;gae9768f531_1_77"/>
          <p:cNvPicPr preferRelativeResize="0"/>
          <p:nvPr/>
        </p:nvPicPr>
        <p:blipFill rotWithShape="1">
          <a:blip r:embed="rId6">
            <a:alphaModFix/>
          </a:blip>
          <a:srcRect/>
          <a:stretch/>
        </p:blipFill>
        <p:spPr>
          <a:xfrm>
            <a:off x="4910325" y="2697050"/>
            <a:ext cx="3786527" cy="1372025"/>
          </a:xfrm>
          <a:prstGeom prst="rect">
            <a:avLst/>
          </a:prstGeom>
          <a:noFill/>
          <a:ln>
            <a:noFill/>
          </a:ln>
        </p:spPr>
      </p:pic>
    </p:spTree>
  </p:cSld>
  <p:clrMapOvr>
    <a:masterClrMapping/>
  </p:clrMapOvr>
</p:sld>
</file>

<file path=ppt/theme/theme1.xml><?xml version="1.0" encoding="utf-8"?>
<a:theme xmlns:a="http://schemas.openxmlformats.org/drawingml/2006/main" name="Main Event">
  <a:themeElements>
    <a:clrScheme name="Main Event">
      <a:dk1>
        <a:srgbClr val="000000"/>
      </a:dk1>
      <a:lt1>
        <a:srgbClr val="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ain Event">
  <a:themeElements>
    <a:clrScheme name="Main Event">
      <a:dk1>
        <a:srgbClr val="000000"/>
      </a:dk1>
      <a:lt1>
        <a:srgbClr val="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2667</Words>
  <Application>Microsoft Office PowerPoint</Application>
  <PresentationFormat>全屏显示(16:9)</PresentationFormat>
  <Paragraphs>561</Paragraphs>
  <Slides>42</Slides>
  <Notes>42</Notes>
  <HiddenSlides>0</HiddenSlides>
  <MMClips>0</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42</vt:i4>
      </vt:variant>
    </vt:vector>
  </HeadingPairs>
  <TitlesOfParts>
    <vt:vector size="48" baseType="lpstr">
      <vt:lpstr>Impact</vt:lpstr>
      <vt:lpstr>Arial</vt:lpstr>
      <vt:lpstr>Quattrocento Sans</vt:lpstr>
      <vt:lpstr>EB Garamond</vt:lpstr>
      <vt:lpstr>Main Event</vt:lpstr>
      <vt:lpstr>Main Event</vt:lpstr>
      <vt:lpstr>PowerPoint 演示文稿</vt:lpstr>
      <vt:lpstr>MEET THE TEAM</vt:lpstr>
      <vt:lpstr>CONTENT</vt:lpstr>
      <vt:lpstr>Executive Summary</vt:lpstr>
      <vt:lpstr>Business Use Case</vt:lpstr>
      <vt:lpstr>PowerPoint 演示文稿</vt:lpstr>
      <vt:lpstr>DATA Cleaning: Crime 2020</vt:lpstr>
      <vt:lpstr>DATA Cleaning: Crime 2020</vt:lpstr>
      <vt:lpstr>DATA Cleaning: Chicago Police Stations &amp; Demographic</vt:lpstr>
      <vt:lpstr>Relational Model Normalization</vt:lpstr>
      <vt:lpstr>PowerPoint 演示文稿</vt:lpstr>
      <vt:lpstr>PowerPoint 演示文稿</vt:lpstr>
      <vt:lpstr>DATA STORAGE &amp; CLOUD</vt:lpstr>
      <vt:lpstr>DATA STORAGE &amp; CLOUD</vt:lpstr>
      <vt:lpstr>GRAPH DATABASE: NEO4J</vt:lpstr>
      <vt:lpstr>ONE DAY IN CHICAGO</vt:lpstr>
      <vt:lpstr>Major Crime Prone Areas in Chicago </vt:lpstr>
      <vt:lpstr>Major Crime Issues in Chicago </vt:lpstr>
      <vt:lpstr>PowerPoint 演示文稿</vt:lpstr>
      <vt:lpstr>Top 20 Districts and Community locations in MongoDB </vt:lpstr>
      <vt:lpstr>Top 20 Districts and Community locations in MongoDB </vt:lpstr>
      <vt:lpstr>GCP BigQuery &amp; Data Visualization Studio </vt:lpstr>
      <vt:lpstr>Clustering: K-Means </vt:lpstr>
      <vt:lpstr>Crime Demographics &amp; Group Comparison </vt:lpstr>
      <vt:lpstr>Avg Crime Counts vs % Educated Population， % Poverty Population &amp;  Households Income </vt:lpstr>
      <vt:lpstr>RECOMMENDATIONS</vt:lpstr>
      <vt:lpstr>LESSONS LEARNED</vt:lpstr>
      <vt:lpstr>THANK YOU!</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Ruobing Xue</dc:creator>
  <cp:lastModifiedBy>樊 铠豪</cp:lastModifiedBy>
  <cp:revision>1</cp:revision>
  <dcterms:created xsi:type="dcterms:W3CDTF">2020-11-28T15:19:34Z</dcterms:created>
  <dcterms:modified xsi:type="dcterms:W3CDTF">2020-12-11T16:14:15Z</dcterms:modified>
</cp:coreProperties>
</file>